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4" r:id="rId5"/>
    <p:sldId id="372" r:id="rId6"/>
    <p:sldId id="368" r:id="rId7"/>
    <p:sldId id="349" r:id="rId8"/>
    <p:sldId id="374" r:id="rId9"/>
    <p:sldId id="350" r:id="rId10"/>
    <p:sldId id="373" r:id="rId11"/>
    <p:sldId id="367" r:id="rId12"/>
    <p:sldId id="353" r:id="rId13"/>
    <p:sldId id="354" r:id="rId14"/>
    <p:sldId id="280" r:id="rId15"/>
    <p:sldId id="370" r:id="rId16"/>
    <p:sldId id="359" r:id="rId17"/>
    <p:sldId id="360" r:id="rId18"/>
    <p:sldId id="362" r:id="rId19"/>
    <p:sldId id="330" r:id="rId20"/>
    <p:sldId id="3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8F8D3909-2003-49F7-8471-6DFB338850EF}">
          <p14:sldIdLst>
            <p14:sldId id="304"/>
            <p14:sldId id="341"/>
            <p14:sldId id="342"/>
            <p14:sldId id="372"/>
            <p14:sldId id="366"/>
            <p14:sldId id="348"/>
            <p14:sldId id="368"/>
            <p14:sldId id="351"/>
          </p14:sldIdLst>
        </p14:section>
        <p14:section name="Untitled Section" id="{48C1ECA4-BFBB-431B-B0C5-605C0F24DC3B}">
          <p14:sldIdLst>
            <p14:sldId id="349"/>
            <p14:sldId id="350"/>
            <p14:sldId id="367"/>
            <p14:sldId id="353"/>
            <p14:sldId id="354"/>
            <p14:sldId id="356"/>
            <p14:sldId id="280"/>
            <p14:sldId id="370"/>
            <p14:sldId id="374"/>
            <p14:sldId id="359"/>
            <p14:sldId id="360"/>
            <p14:sldId id="361"/>
            <p14:sldId id="362"/>
            <p14:sldId id="330"/>
            <p14:sldId id="364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DB6"/>
    <a:srgbClr val="FACB2E"/>
    <a:srgbClr val="CC59AA"/>
    <a:srgbClr val="5E0A4F"/>
    <a:srgbClr val="CC59B0"/>
    <a:srgbClr val="F9DC4E"/>
    <a:srgbClr val="C9C9C9"/>
    <a:srgbClr val="BABABA"/>
    <a:srgbClr val="ADADAD"/>
    <a:srgbClr val="9B9B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A0151-002F-49C6-BCCC-7127CF17BB46}" v="420" dt="2023-11-09T14:40:58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425" autoAdjust="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Mencarelli" userId="c7253dcf-d7f0-4782-8401-fbd212d569c9" providerId="ADAL" clId="{71904D27-9160-4D4D-AF15-363FC1D0C154}"/>
    <pc:docChg chg="undo redo custSel addSld delSld modSld sldOrd modSection">
      <pc:chgData name="Alessandro Mencarelli" userId="c7253dcf-d7f0-4782-8401-fbd212d569c9" providerId="ADAL" clId="{71904D27-9160-4D4D-AF15-363FC1D0C154}" dt="2023-10-30T15:53:23.430" v="3445" actId="47"/>
      <pc:docMkLst>
        <pc:docMk/>
      </pc:docMkLst>
      <pc:sldChg chg="addSp delSp modSp mod ord">
        <pc:chgData name="Alessandro Mencarelli" userId="c7253dcf-d7f0-4782-8401-fbd212d569c9" providerId="ADAL" clId="{71904D27-9160-4D4D-AF15-363FC1D0C154}" dt="2023-10-25T12:55:38.765" v="3286" actId="20577"/>
        <pc:sldMkLst>
          <pc:docMk/>
          <pc:sldMk cId="3981463505" sldId="280"/>
        </pc:sldMkLst>
        <pc:spChg chg="mod">
          <ac:chgData name="Alessandro Mencarelli" userId="c7253dcf-d7f0-4782-8401-fbd212d569c9" providerId="ADAL" clId="{71904D27-9160-4D4D-AF15-363FC1D0C154}" dt="2023-10-24T15:25:50.766" v="160" actId="313"/>
          <ac:spMkLst>
            <pc:docMk/>
            <pc:sldMk cId="3981463505" sldId="280"/>
            <ac:spMk id="2" creationId="{D7026B45-74C6-BEC5-DAC5-359CC63196EA}"/>
          </ac:spMkLst>
        </pc:spChg>
        <pc:spChg chg="add del mod">
          <ac:chgData name="Alessandro Mencarelli" userId="c7253dcf-d7f0-4782-8401-fbd212d569c9" providerId="ADAL" clId="{71904D27-9160-4D4D-AF15-363FC1D0C154}" dt="2023-10-24T15:39:47.340" v="950"/>
          <ac:spMkLst>
            <pc:docMk/>
            <pc:sldMk cId="3981463505" sldId="280"/>
            <ac:spMk id="3" creationId="{FAB0CB8F-17EA-933D-AA66-624209AC74D1}"/>
          </ac:spMkLst>
        </pc:spChg>
        <pc:spChg chg="add del mod">
          <ac:chgData name="Alessandro Mencarelli" userId="c7253dcf-d7f0-4782-8401-fbd212d569c9" providerId="ADAL" clId="{71904D27-9160-4D4D-AF15-363FC1D0C154}" dt="2023-10-24T15:39:47.340" v="950"/>
          <ac:spMkLst>
            <pc:docMk/>
            <pc:sldMk cId="3981463505" sldId="280"/>
            <ac:spMk id="5" creationId="{AD1699DB-0BFC-3610-D5F3-68AB58AF730B}"/>
          </ac:spMkLst>
        </pc:spChg>
        <pc:spChg chg="add del mod">
          <ac:chgData name="Alessandro Mencarelli" userId="c7253dcf-d7f0-4782-8401-fbd212d569c9" providerId="ADAL" clId="{71904D27-9160-4D4D-AF15-363FC1D0C154}" dt="2023-10-24T15:40:13.953" v="961"/>
          <ac:spMkLst>
            <pc:docMk/>
            <pc:sldMk cId="3981463505" sldId="280"/>
            <ac:spMk id="6" creationId="{F7010D40-DAA2-D74C-0DD4-FE8CCBA9251D}"/>
          </ac:spMkLst>
        </pc:spChg>
        <pc:spChg chg="add del mod">
          <ac:chgData name="Alessandro Mencarelli" userId="c7253dcf-d7f0-4782-8401-fbd212d569c9" providerId="ADAL" clId="{71904D27-9160-4D4D-AF15-363FC1D0C154}" dt="2023-10-24T15:40:13.953" v="961"/>
          <ac:spMkLst>
            <pc:docMk/>
            <pc:sldMk cId="3981463505" sldId="280"/>
            <ac:spMk id="7" creationId="{A1ED5570-2E81-785A-C8A1-A062BD6BAD94}"/>
          </ac:spMkLst>
        </pc:spChg>
        <pc:spChg chg="add mod">
          <ac:chgData name="Alessandro Mencarelli" userId="c7253dcf-d7f0-4782-8401-fbd212d569c9" providerId="ADAL" clId="{71904D27-9160-4D4D-AF15-363FC1D0C154}" dt="2023-10-25T10:06:50.825" v="2177" actId="20577"/>
          <ac:spMkLst>
            <pc:docMk/>
            <pc:sldMk cId="3981463505" sldId="280"/>
            <ac:spMk id="8" creationId="{B7C7718B-41F0-5BD3-6AF7-D6C00FCA5952}"/>
          </ac:spMkLst>
        </pc:spChg>
        <pc:graphicFrameChg chg="mod">
          <ac:chgData name="Alessandro Mencarelli" userId="c7253dcf-d7f0-4782-8401-fbd212d569c9" providerId="ADAL" clId="{71904D27-9160-4D4D-AF15-363FC1D0C154}" dt="2023-10-25T12:55:38.765" v="3286" actId="20577"/>
          <ac:graphicFrameMkLst>
            <pc:docMk/>
            <pc:sldMk cId="3981463505" sldId="280"/>
            <ac:graphicFrameMk id="4" creationId="{C25F9051-5036-E249-BD8A-900B2150F197}"/>
          </ac:graphicFrameMkLst>
        </pc:graphicFrameChg>
      </pc:sldChg>
      <pc:sldChg chg="modSp mod">
        <pc:chgData name="Alessandro Mencarelli" userId="c7253dcf-d7f0-4782-8401-fbd212d569c9" providerId="ADAL" clId="{71904D27-9160-4D4D-AF15-363FC1D0C154}" dt="2023-10-26T10:33:38.326" v="3307" actId="20577"/>
        <pc:sldMkLst>
          <pc:docMk/>
          <pc:sldMk cId="332424656" sldId="304"/>
        </pc:sldMkLst>
        <pc:spChg chg="mod">
          <ac:chgData name="Alessandro Mencarelli" userId="c7253dcf-d7f0-4782-8401-fbd212d569c9" providerId="ADAL" clId="{71904D27-9160-4D4D-AF15-363FC1D0C154}" dt="2023-10-26T10:33:38.326" v="3307" actId="20577"/>
          <ac:spMkLst>
            <pc:docMk/>
            <pc:sldMk cId="332424656" sldId="304"/>
            <ac:spMk id="2" creationId="{680D419B-46F0-B6FE-5DB1-B173385F648C}"/>
          </ac:spMkLst>
        </pc:spChg>
      </pc:sldChg>
      <pc:sldChg chg="addSp modSp mod modClrScheme chgLayout">
        <pc:chgData name="Alessandro Mencarelli" userId="c7253dcf-d7f0-4782-8401-fbd212d569c9" providerId="ADAL" clId="{71904D27-9160-4D4D-AF15-363FC1D0C154}" dt="2023-10-25T12:18:47.414" v="2519" actId="14100"/>
        <pc:sldMkLst>
          <pc:docMk/>
          <pc:sldMk cId="724759701" sldId="343"/>
        </pc:sldMkLst>
        <pc:spChg chg="mod">
          <ac:chgData name="Alessandro Mencarelli" userId="c7253dcf-d7f0-4782-8401-fbd212d569c9" providerId="ADAL" clId="{71904D27-9160-4D4D-AF15-363FC1D0C154}" dt="2023-10-25T12:16:09.104" v="2435" actId="26606"/>
          <ac:spMkLst>
            <pc:docMk/>
            <pc:sldMk cId="724759701" sldId="343"/>
            <ac:spMk id="2" creationId="{CC8DF1A8-BDD1-4713-8388-D5ED770910CC}"/>
          </ac:spMkLst>
        </pc:spChg>
        <pc:picChg chg="add mod modCrop">
          <ac:chgData name="Alessandro Mencarelli" userId="c7253dcf-d7f0-4782-8401-fbd212d569c9" providerId="ADAL" clId="{71904D27-9160-4D4D-AF15-363FC1D0C154}" dt="2023-10-25T12:18:47.414" v="2519" actId="14100"/>
          <ac:picMkLst>
            <pc:docMk/>
            <pc:sldMk cId="724759701" sldId="343"/>
            <ac:picMk id="3" creationId="{2DCAA85E-F384-F42F-0068-1075D73833A4}"/>
          </ac:picMkLst>
        </pc:picChg>
        <pc:picChg chg="mod modCrop">
          <ac:chgData name="Alessandro Mencarelli" userId="c7253dcf-d7f0-4782-8401-fbd212d569c9" providerId="ADAL" clId="{71904D27-9160-4D4D-AF15-363FC1D0C154}" dt="2023-10-25T12:18:42.894" v="2514" actId="1076"/>
          <ac:picMkLst>
            <pc:docMk/>
            <pc:sldMk cId="724759701" sldId="343"/>
            <ac:picMk id="4" creationId="{2F135AD9-4F41-AB0F-F56D-73F8094C2452}"/>
          </ac:picMkLst>
        </pc:picChg>
      </pc:sldChg>
      <pc:sldChg chg="del ord">
        <pc:chgData name="Alessandro Mencarelli" userId="c7253dcf-d7f0-4782-8401-fbd212d569c9" providerId="ADAL" clId="{71904D27-9160-4D4D-AF15-363FC1D0C154}" dt="2023-10-25T12:19:42.751" v="2520" actId="2696"/>
        <pc:sldMkLst>
          <pc:docMk/>
          <pc:sldMk cId="2537204193" sldId="345"/>
        </pc:sldMkLst>
      </pc:sldChg>
      <pc:sldChg chg="modSp mod ord">
        <pc:chgData name="Alessandro Mencarelli" userId="c7253dcf-d7f0-4782-8401-fbd212d569c9" providerId="ADAL" clId="{71904D27-9160-4D4D-AF15-363FC1D0C154}" dt="2023-10-25T09:03:19.533" v="2080"/>
        <pc:sldMkLst>
          <pc:docMk/>
          <pc:sldMk cId="1216453931" sldId="348"/>
        </pc:sldMkLst>
        <pc:spChg chg="mod">
          <ac:chgData name="Alessandro Mencarelli" userId="c7253dcf-d7f0-4782-8401-fbd212d569c9" providerId="ADAL" clId="{71904D27-9160-4D4D-AF15-363FC1D0C154}" dt="2023-10-25T09:01:27.072" v="2075" actId="20577"/>
          <ac:spMkLst>
            <pc:docMk/>
            <pc:sldMk cId="1216453931" sldId="348"/>
            <ac:spMk id="2" creationId="{380D3190-6131-2F24-51C0-898269C025E5}"/>
          </ac:spMkLst>
        </pc:spChg>
      </pc:sldChg>
      <pc:sldChg chg="modSp mod modNotesTx">
        <pc:chgData name="Alessandro Mencarelli" userId="c7253dcf-d7f0-4782-8401-fbd212d569c9" providerId="ADAL" clId="{71904D27-9160-4D4D-AF15-363FC1D0C154}" dt="2023-10-25T12:39:03.202" v="2955"/>
        <pc:sldMkLst>
          <pc:docMk/>
          <pc:sldMk cId="137374195" sldId="349"/>
        </pc:sldMkLst>
        <pc:spChg chg="mod">
          <ac:chgData name="Alessandro Mencarelli" userId="c7253dcf-d7f0-4782-8401-fbd212d569c9" providerId="ADAL" clId="{71904D27-9160-4D4D-AF15-363FC1D0C154}" dt="2023-10-25T12:32:35.390" v="2889" actId="20577"/>
          <ac:spMkLst>
            <pc:docMk/>
            <pc:sldMk cId="137374195" sldId="349"/>
            <ac:spMk id="4" creationId="{E1B4F8DB-F313-968A-0D12-113D7D8B204E}"/>
          </ac:spMkLst>
        </pc:spChg>
      </pc:sldChg>
      <pc:sldChg chg="addSp modSp mod">
        <pc:chgData name="Alessandro Mencarelli" userId="c7253dcf-d7f0-4782-8401-fbd212d569c9" providerId="ADAL" clId="{71904D27-9160-4D4D-AF15-363FC1D0C154}" dt="2023-10-25T12:37:50.388" v="2954" actId="1076"/>
        <pc:sldMkLst>
          <pc:docMk/>
          <pc:sldMk cId="193635177" sldId="350"/>
        </pc:sldMkLst>
        <pc:spChg chg="add mod">
          <ac:chgData name="Alessandro Mencarelli" userId="c7253dcf-d7f0-4782-8401-fbd212d569c9" providerId="ADAL" clId="{71904D27-9160-4D4D-AF15-363FC1D0C154}" dt="2023-10-25T12:37:50.388" v="2954" actId="1076"/>
          <ac:spMkLst>
            <pc:docMk/>
            <pc:sldMk cId="193635177" sldId="350"/>
            <ac:spMk id="5" creationId="{1A16AB6C-0AB8-B5D2-34FE-E14B7F356543}"/>
          </ac:spMkLst>
        </pc:spChg>
      </pc:sldChg>
      <pc:sldChg chg="modSp mod">
        <pc:chgData name="Alessandro Mencarelli" userId="c7253dcf-d7f0-4782-8401-fbd212d569c9" providerId="ADAL" clId="{71904D27-9160-4D4D-AF15-363FC1D0C154}" dt="2023-10-25T12:31:39.633" v="2853" actId="20577"/>
        <pc:sldMkLst>
          <pc:docMk/>
          <pc:sldMk cId="30606541" sldId="351"/>
        </pc:sldMkLst>
        <pc:spChg chg="mod">
          <ac:chgData name="Alessandro Mencarelli" userId="c7253dcf-d7f0-4782-8401-fbd212d569c9" providerId="ADAL" clId="{71904D27-9160-4D4D-AF15-363FC1D0C154}" dt="2023-10-25T08:58:24.481" v="1898" actId="20577"/>
          <ac:spMkLst>
            <pc:docMk/>
            <pc:sldMk cId="30606541" sldId="351"/>
            <ac:spMk id="13" creationId="{9D4E4E9E-17AE-401C-2A7C-1F1CD5057F02}"/>
          </ac:spMkLst>
        </pc:spChg>
        <pc:spChg chg="mod">
          <ac:chgData name="Alessandro Mencarelli" userId="c7253dcf-d7f0-4782-8401-fbd212d569c9" providerId="ADAL" clId="{71904D27-9160-4D4D-AF15-363FC1D0C154}" dt="2023-10-25T12:31:39.633" v="2853" actId="20577"/>
          <ac:spMkLst>
            <pc:docMk/>
            <pc:sldMk cId="30606541" sldId="351"/>
            <ac:spMk id="15" creationId="{EC0260BA-AF6B-146A-392E-C9969BE73B12}"/>
          </ac:spMkLst>
        </pc:spChg>
      </pc:sldChg>
      <pc:sldChg chg="modSp mod">
        <pc:chgData name="Alessandro Mencarelli" userId="c7253dcf-d7f0-4782-8401-fbd212d569c9" providerId="ADAL" clId="{71904D27-9160-4D4D-AF15-363FC1D0C154}" dt="2023-10-25T12:53:58.612" v="3184" actId="20577"/>
        <pc:sldMkLst>
          <pc:docMk/>
          <pc:sldMk cId="3401710632" sldId="353"/>
        </pc:sldMkLst>
        <pc:spChg chg="mod">
          <ac:chgData name="Alessandro Mencarelli" userId="c7253dcf-d7f0-4782-8401-fbd212d569c9" providerId="ADAL" clId="{71904D27-9160-4D4D-AF15-363FC1D0C154}" dt="2023-10-25T12:53:58.612" v="3184" actId="20577"/>
          <ac:spMkLst>
            <pc:docMk/>
            <pc:sldMk cId="3401710632" sldId="353"/>
            <ac:spMk id="4" creationId="{18BD1235-7736-1B8D-BD05-E72019224E2E}"/>
          </ac:spMkLst>
        </pc:spChg>
      </pc:sldChg>
      <pc:sldChg chg="modSp mod">
        <pc:chgData name="Alessandro Mencarelli" userId="c7253dcf-d7f0-4782-8401-fbd212d569c9" providerId="ADAL" clId="{71904D27-9160-4D4D-AF15-363FC1D0C154}" dt="2023-10-25T12:54:46.947" v="3261" actId="20577"/>
        <pc:sldMkLst>
          <pc:docMk/>
          <pc:sldMk cId="2106381174" sldId="354"/>
        </pc:sldMkLst>
        <pc:spChg chg="mod">
          <ac:chgData name="Alessandro Mencarelli" userId="c7253dcf-d7f0-4782-8401-fbd212d569c9" providerId="ADAL" clId="{71904D27-9160-4D4D-AF15-363FC1D0C154}" dt="2023-10-25T12:54:46.947" v="3261" actId="20577"/>
          <ac:spMkLst>
            <pc:docMk/>
            <pc:sldMk cId="2106381174" sldId="354"/>
            <ac:spMk id="4" creationId="{18BD1235-7736-1B8D-BD05-E72019224E2E}"/>
          </ac:spMkLst>
        </pc:spChg>
      </pc:sldChg>
      <pc:sldChg chg="modSp mod ord">
        <pc:chgData name="Alessandro Mencarelli" userId="c7253dcf-d7f0-4782-8401-fbd212d569c9" providerId="ADAL" clId="{71904D27-9160-4D4D-AF15-363FC1D0C154}" dt="2023-10-24T15:40:55.388" v="964"/>
        <pc:sldMkLst>
          <pc:docMk/>
          <pc:sldMk cId="1056070862" sldId="355"/>
        </pc:sldMkLst>
        <pc:spChg chg="mod">
          <ac:chgData name="Alessandro Mencarelli" userId="c7253dcf-d7f0-4782-8401-fbd212d569c9" providerId="ADAL" clId="{71904D27-9160-4D4D-AF15-363FC1D0C154}" dt="2023-10-24T10:11:49.031" v="52" actId="14100"/>
          <ac:spMkLst>
            <pc:docMk/>
            <pc:sldMk cId="1056070862" sldId="355"/>
            <ac:spMk id="5" creationId="{03786264-4ADE-7F6F-BAEF-FBA39041655A}"/>
          </ac:spMkLst>
        </pc:spChg>
        <pc:spChg chg="mod">
          <ac:chgData name="Alessandro Mencarelli" userId="c7253dcf-d7f0-4782-8401-fbd212d569c9" providerId="ADAL" clId="{71904D27-9160-4D4D-AF15-363FC1D0C154}" dt="2023-10-24T10:12:03.872" v="56" actId="1076"/>
          <ac:spMkLst>
            <pc:docMk/>
            <pc:sldMk cId="1056070862" sldId="355"/>
            <ac:spMk id="6" creationId="{134B1764-25B5-2F0F-1541-A41B43F7BE96}"/>
          </ac:spMkLst>
        </pc:spChg>
      </pc:sldChg>
      <pc:sldChg chg="modSp mod ord">
        <pc:chgData name="Alessandro Mencarelli" userId="c7253dcf-d7f0-4782-8401-fbd212d569c9" providerId="ADAL" clId="{71904D27-9160-4D4D-AF15-363FC1D0C154}" dt="2023-10-25T12:55:16.854" v="3263"/>
        <pc:sldMkLst>
          <pc:docMk/>
          <pc:sldMk cId="459630215" sldId="356"/>
        </pc:sldMkLst>
        <pc:spChg chg="mod">
          <ac:chgData name="Alessandro Mencarelli" userId="c7253dcf-d7f0-4782-8401-fbd212d569c9" providerId="ADAL" clId="{71904D27-9160-4D4D-AF15-363FC1D0C154}" dt="2023-10-24T15:42:11.548" v="1007" actId="108"/>
          <ac:spMkLst>
            <pc:docMk/>
            <pc:sldMk cId="459630215" sldId="356"/>
            <ac:spMk id="2" creationId="{DBE2776C-7BD2-2EE6-D4EB-09A961FFBCD3}"/>
          </ac:spMkLst>
        </pc:spChg>
      </pc:sldChg>
      <pc:sldChg chg="modSp del mod">
        <pc:chgData name="Alessandro Mencarelli" userId="c7253dcf-d7f0-4782-8401-fbd212d569c9" providerId="ADAL" clId="{71904D27-9160-4D4D-AF15-363FC1D0C154}" dt="2023-10-25T12:56:10.830" v="3288" actId="47"/>
        <pc:sldMkLst>
          <pc:docMk/>
          <pc:sldMk cId="372310765" sldId="357"/>
        </pc:sldMkLst>
        <pc:spChg chg="mod">
          <ac:chgData name="Alessandro Mencarelli" userId="c7253dcf-d7f0-4782-8401-fbd212d569c9" providerId="ADAL" clId="{71904D27-9160-4D4D-AF15-363FC1D0C154}" dt="2023-10-24T15:43:17.779" v="1010" actId="5793"/>
          <ac:spMkLst>
            <pc:docMk/>
            <pc:sldMk cId="372310765" sldId="357"/>
            <ac:spMk id="3" creationId="{4C59F2F4-03E4-9DBA-590C-F97C8EF57369}"/>
          </ac:spMkLst>
        </pc:spChg>
      </pc:sldChg>
      <pc:sldChg chg="del">
        <pc:chgData name="Alessandro Mencarelli" userId="c7253dcf-d7f0-4782-8401-fbd212d569c9" providerId="ADAL" clId="{71904D27-9160-4D4D-AF15-363FC1D0C154}" dt="2023-10-25T10:07:23.486" v="2178" actId="47"/>
        <pc:sldMkLst>
          <pc:docMk/>
          <pc:sldMk cId="3400902348" sldId="358"/>
        </pc:sldMkLst>
      </pc:sldChg>
      <pc:sldChg chg="ord">
        <pc:chgData name="Alessandro Mencarelli" userId="c7253dcf-d7f0-4782-8401-fbd212d569c9" providerId="ADAL" clId="{71904D27-9160-4D4D-AF15-363FC1D0C154}" dt="2023-10-25T10:32:21.843" v="2395"/>
        <pc:sldMkLst>
          <pc:docMk/>
          <pc:sldMk cId="2037972619" sldId="366"/>
        </pc:sldMkLst>
      </pc:sldChg>
      <pc:sldChg chg="addSp delSp modSp mod modNotesTx">
        <pc:chgData name="Alessandro Mencarelli" userId="c7253dcf-d7f0-4782-8401-fbd212d569c9" providerId="ADAL" clId="{71904D27-9160-4D4D-AF15-363FC1D0C154}" dt="2023-10-25T12:40:58.813" v="3103" actId="20577"/>
        <pc:sldMkLst>
          <pc:docMk/>
          <pc:sldMk cId="3212887211" sldId="367"/>
        </pc:sldMkLst>
        <pc:spChg chg="add del mod">
          <ac:chgData name="Alessandro Mencarelli" userId="c7253dcf-d7f0-4782-8401-fbd212d569c9" providerId="ADAL" clId="{71904D27-9160-4D4D-AF15-363FC1D0C154}" dt="2023-10-25T12:40:45.701" v="3066" actId="478"/>
          <ac:spMkLst>
            <pc:docMk/>
            <pc:sldMk cId="3212887211" sldId="367"/>
            <ac:spMk id="4" creationId="{6BBDAE72-B5B7-9456-E648-67A70C4415C8}"/>
          </ac:spMkLst>
        </pc:spChg>
        <pc:graphicFrameChg chg="add del mod">
          <ac:chgData name="Alessandro Mencarelli" userId="c7253dcf-d7f0-4782-8401-fbd212d569c9" providerId="ADAL" clId="{71904D27-9160-4D4D-AF15-363FC1D0C154}" dt="2023-10-25T12:39:41.909" v="2957"/>
          <ac:graphicFrameMkLst>
            <pc:docMk/>
            <pc:sldMk cId="3212887211" sldId="367"/>
            <ac:graphicFrameMk id="2" creationId="{A32307F2-6720-8501-22F8-89975B6C8155}"/>
          </ac:graphicFrameMkLst>
        </pc:graphicFrameChg>
      </pc:sldChg>
      <pc:sldChg chg="addSp delSp modSp mod ord">
        <pc:chgData name="Alessandro Mencarelli" userId="c7253dcf-d7f0-4782-8401-fbd212d569c9" providerId="ADAL" clId="{71904D27-9160-4D4D-AF15-363FC1D0C154}" dt="2023-10-25T12:50:45.958" v="3180" actId="1032"/>
        <pc:sldMkLst>
          <pc:docMk/>
          <pc:sldMk cId="2509334487" sldId="368"/>
        </pc:sldMkLst>
        <pc:spChg chg="mod">
          <ac:chgData name="Alessandro Mencarelli" userId="c7253dcf-d7f0-4782-8401-fbd212d569c9" providerId="ADAL" clId="{71904D27-9160-4D4D-AF15-363FC1D0C154}" dt="2023-10-25T09:01:43.492" v="2076"/>
          <ac:spMkLst>
            <pc:docMk/>
            <pc:sldMk cId="2509334487" sldId="368"/>
            <ac:spMk id="2" creationId="{1876A022-969F-2A94-CBA5-8E90B4D95C41}"/>
          </ac:spMkLst>
        </pc:spChg>
        <pc:spChg chg="mod">
          <ac:chgData name="Alessandro Mencarelli" userId="c7253dcf-d7f0-4782-8401-fbd212d569c9" providerId="ADAL" clId="{71904D27-9160-4D4D-AF15-363FC1D0C154}" dt="2023-10-25T12:50:45.312" v="3178" actId="1076"/>
          <ac:spMkLst>
            <pc:docMk/>
            <pc:sldMk cId="2509334487" sldId="368"/>
            <ac:spMk id="3" creationId="{5B6CE9F5-82E2-E14B-0B8B-BCACEA6234ED}"/>
          </ac:spMkLst>
        </pc:spChg>
        <pc:spChg chg="mod">
          <ac:chgData name="Alessandro Mencarelli" userId="c7253dcf-d7f0-4782-8401-fbd212d569c9" providerId="ADAL" clId="{71904D27-9160-4D4D-AF15-363FC1D0C154}" dt="2023-10-25T12:50:44.609" v="3176" actId="1076"/>
          <ac:spMkLst>
            <pc:docMk/>
            <pc:sldMk cId="2509334487" sldId="368"/>
            <ac:spMk id="4" creationId="{6B61DE40-02BB-051C-B54C-8B18A03E91F5}"/>
          </ac:spMkLst>
        </pc:spChg>
        <pc:spChg chg="mod">
          <ac:chgData name="Alessandro Mencarelli" userId="c7253dcf-d7f0-4782-8401-fbd212d569c9" providerId="ADAL" clId="{71904D27-9160-4D4D-AF15-363FC1D0C154}" dt="2023-10-25T12:50:45.035" v="3177" actId="1076"/>
          <ac:spMkLst>
            <pc:docMk/>
            <pc:sldMk cId="2509334487" sldId="368"/>
            <ac:spMk id="6" creationId="{1FD75951-974A-9D44-ECC7-908D6F06AFD9}"/>
          </ac:spMkLst>
        </pc:spChg>
        <pc:spChg chg="mod">
          <ac:chgData name="Alessandro Mencarelli" userId="c7253dcf-d7f0-4782-8401-fbd212d569c9" providerId="ADAL" clId="{71904D27-9160-4D4D-AF15-363FC1D0C154}" dt="2023-10-25T12:50:43.424" v="3172" actId="688"/>
          <ac:spMkLst>
            <pc:docMk/>
            <pc:sldMk cId="2509334487" sldId="368"/>
            <ac:spMk id="9" creationId="{812DB52D-7C74-D5DB-A165-2F95843D9052}"/>
          </ac:spMkLst>
        </pc:spChg>
        <pc:spChg chg="mod">
          <ac:chgData name="Alessandro Mencarelli" userId="c7253dcf-d7f0-4782-8401-fbd212d569c9" providerId="ADAL" clId="{71904D27-9160-4D4D-AF15-363FC1D0C154}" dt="2023-10-25T12:50:42.706" v="3169" actId="688"/>
          <ac:spMkLst>
            <pc:docMk/>
            <pc:sldMk cId="2509334487" sldId="368"/>
            <ac:spMk id="12" creationId="{CBD5C4AA-8AFF-B628-BFC3-282C1A23C255}"/>
          </ac:spMkLst>
        </pc:spChg>
        <pc:spChg chg="mod">
          <ac:chgData name="Alessandro Mencarelli" userId="c7253dcf-d7f0-4782-8401-fbd212d569c9" providerId="ADAL" clId="{71904D27-9160-4D4D-AF15-363FC1D0C154}" dt="2023-10-25T12:21:36.538" v="2534" actId="948"/>
          <ac:spMkLst>
            <pc:docMk/>
            <pc:sldMk cId="2509334487" sldId="368"/>
            <ac:spMk id="13" creationId="{BA94E764-E396-3451-0B99-ACFAAE625756}"/>
          </ac:spMkLst>
        </pc:spChg>
        <pc:graphicFrameChg chg="add del modGraphic">
          <ac:chgData name="Alessandro Mencarelli" userId="c7253dcf-d7f0-4782-8401-fbd212d569c9" providerId="ADAL" clId="{71904D27-9160-4D4D-AF15-363FC1D0C154}" dt="2023-10-25T12:50:45.958" v="3180" actId="1032"/>
          <ac:graphicFrameMkLst>
            <pc:docMk/>
            <pc:sldMk cId="2509334487" sldId="368"/>
            <ac:graphicFrameMk id="5" creationId="{7B1DD794-0FFB-2815-D207-051F10633162}"/>
          </ac:graphicFrameMkLst>
        </pc:graphicFrameChg>
      </pc:sldChg>
      <pc:sldChg chg="add">
        <pc:chgData name="Alessandro Mencarelli" userId="c7253dcf-d7f0-4782-8401-fbd212d569c9" providerId="ADAL" clId="{71904D27-9160-4D4D-AF15-363FC1D0C154}" dt="2023-10-24T15:25:07.194" v="57" actId="2890"/>
        <pc:sldMkLst>
          <pc:docMk/>
          <pc:sldMk cId="3959090293" sldId="369"/>
        </pc:sldMkLst>
      </pc:sldChg>
      <pc:sldChg chg="addSp delSp modSp add del mod">
        <pc:chgData name="Alessandro Mencarelli" userId="c7253dcf-d7f0-4782-8401-fbd212d569c9" providerId="ADAL" clId="{71904D27-9160-4D4D-AF15-363FC1D0C154}" dt="2023-10-24T15:40:43.316" v="962" actId="47"/>
        <pc:sldMkLst>
          <pc:docMk/>
          <pc:sldMk cId="722531744" sldId="370"/>
        </pc:sldMkLst>
        <pc:spChg chg="add del mod">
          <ac:chgData name="Alessandro Mencarelli" userId="c7253dcf-d7f0-4782-8401-fbd212d569c9" providerId="ADAL" clId="{71904D27-9160-4D4D-AF15-363FC1D0C154}" dt="2023-10-24T15:40:10.042" v="959" actId="478"/>
          <ac:spMkLst>
            <pc:docMk/>
            <pc:sldMk cId="722531744" sldId="370"/>
            <ac:spMk id="7" creationId="{59FFCB99-0288-7809-B283-776092F80E4C}"/>
          </ac:spMkLst>
        </pc:spChg>
        <pc:graphicFrameChg chg="del">
          <ac:chgData name="Alessandro Mencarelli" userId="c7253dcf-d7f0-4782-8401-fbd212d569c9" providerId="ADAL" clId="{71904D27-9160-4D4D-AF15-363FC1D0C154}" dt="2023-10-24T15:38:38.805" v="936" actId="478"/>
          <ac:graphicFrameMkLst>
            <pc:docMk/>
            <pc:sldMk cId="722531744" sldId="370"/>
            <ac:graphicFrameMk id="4" creationId="{ED7BD5BA-B711-2E63-EE0B-01080019B023}"/>
          </ac:graphicFrameMkLst>
        </pc:graphicFrameChg>
      </pc:sldChg>
      <pc:sldChg chg="modSp add mod modNotesTx">
        <pc:chgData name="Alessandro Mencarelli" userId="c7253dcf-d7f0-4782-8401-fbd212d569c9" providerId="ADAL" clId="{71904D27-9160-4D4D-AF15-363FC1D0C154}" dt="2023-10-25T12:56:23.814" v="3303" actId="14100"/>
        <pc:sldMkLst>
          <pc:docMk/>
          <pc:sldMk cId="3237186189" sldId="370"/>
        </pc:sldMkLst>
        <pc:spChg chg="mod">
          <ac:chgData name="Alessandro Mencarelli" userId="c7253dcf-d7f0-4782-8401-fbd212d569c9" providerId="ADAL" clId="{71904D27-9160-4D4D-AF15-363FC1D0C154}" dt="2023-10-25T12:56:23.814" v="3303" actId="14100"/>
          <ac:spMkLst>
            <pc:docMk/>
            <pc:sldMk cId="3237186189" sldId="370"/>
            <ac:spMk id="3" creationId="{FC9789DF-3AB9-F5D7-52DD-802B9E119C60}"/>
          </ac:spMkLst>
        </pc:spChg>
        <pc:spChg chg="mod">
          <ac:chgData name="Alessandro Mencarelli" userId="c7253dcf-d7f0-4782-8401-fbd212d569c9" providerId="ADAL" clId="{71904D27-9160-4D4D-AF15-363FC1D0C154}" dt="2023-10-24T15:54:03.883" v="1897" actId="27636"/>
          <ac:spMkLst>
            <pc:docMk/>
            <pc:sldMk cId="3237186189" sldId="370"/>
            <ac:spMk id="4" creationId="{FC4BE3EF-0CB3-4B00-D85B-D7E3624D0ECB}"/>
          </ac:spMkLst>
        </pc:spChg>
      </pc:sldChg>
      <pc:sldChg chg="addSp delSp modSp new del mod">
        <pc:chgData name="Alessandro Mencarelli" userId="c7253dcf-d7f0-4782-8401-fbd212d569c9" providerId="ADAL" clId="{71904D27-9160-4D4D-AF15-363FC1D0C154}" dt="2023-10-27T09:52:31.332" v="3312" actId="47"/>
        <pc:sldMkLst>
          <pc:docMk/>
          <pc:sldMk cId="42518077" sldId="371"/>
        </pc:sldMkLst>
        <pc:spChg chg="del">
          <ac:chgData name="Alessandro Mencarelli" userId="c7253dcf-d7f0-4782-8401-fbd212d569c9" providerId="ADAL" clId="{71904D27-9160-4D4D-AF15-363FC1D0C154}" dt="2023-10-26T13:17:25.785" v="3309" actId="3680"/>
          <ac:spMkLst>
            <pc:docMk/>
            <pc:sldMk cId="42518077" sldId="371"/>
            <ac:spMk id="3" creationId="{A92A3037-D310-F755-249C-5432E0F6CDC6}"/>
          </ac:spMkLst>
        </pc:spChg>
        <pc:graphicFrameChg chg="add mod ord modGraphic">
          <ac:chgData name="Alessandro Mencarelli" userId="c7253dcf-d7f0-4782-8401-fbd212d569c9" providerId="ADAL" clId="{71904D27-9160-4D4D-AF15-363FC1D0C154}" dt="2023-10-26T13:18:32.243" v="3311"/>
          <ac:graphicFrameMkLst>
            <pc:docMk/>
            <pc:sldMk cId="42518077" sldId="371"/>
            <ac:graphicFrameMk id="4" creationId="{7185B527-20D5-8E5E-56E5-DB330AC795BB}"/>
          </ac:graphicFrameMkLst>
        </pc:graphicFrameChg>
      </pc:sldChg>
      <pc:sldChg chg="new del">
        <pc:chgData name="Alessandro Mencarelli" userId="c7253dcf-d7f0-4782-8401-fbd212d569c9" providerId="ADAL" clId="{71904D27-9160-4D4D-AF15-363FC1D0C154}" dt="2023-10-30T15:46:09.431" v="3315" actId="47"/>
        <pc:sldMkLst>
          <pc:docMk/>
          <pc:sldMk cId="346940894" sldId="371"/>
        </pc:sldMkLst>
      </pc:sldChg>
      <pc:sldChg chg="modSp new del mod">
        <pc:chgData name="Alessandro Mencarelli" userId="c7253dcf-d7f0-4782-8401-fbd212d569c9" providerId="ADAL" clId="{71904D27-9160-4D4D-AF15-363FC1D0C154}" dt="2023-10-25T12:41:36.298" v="3140" actId="47"/>
        <pc:sldMkLst>
          <pc:docMk/>
          <pc:sldMk cId="1911107477" sldId="371"/>
        </pc:sldMkLst>
        <pc:spChg chg="mod">
          <ac:chgData name="Alessandro Mencarelli" userId="c7253dcf-d7f0-4782-8401-fbd212d569c9" providerId="ADAL" clId="{71904D27-9160-4D4D-AF15-363FC1D0C154}" dt="2023-10-25T12:41:32.484" v="3139" actId="20577"/>
          <ac:spMkLst>
            <pc:docMk/>
            <pc:sldMk cId="1911107477" sldId="371"/>
            <ac:spMk id="2" creationId="{DE4BA6F3-1C21-9C14-7421-453547154A4A}"/>
          </ac:spMkLst>
        </pc:spChg>
      </pc:sldChg>
      <pc:sldChg chg="addSp delSp modSp add del mod">
        <pc:chgData name="Alessandro Mencarelli" userId="c7253dcf-d7f0-4782-8401-fbd212d569c9" providerId="ADAL" clId="{71904D27-9160-4D4D-AF15-363FC1D0C154}" dt="2023-10-30T15:53:23.430" v="3445" actId="47"/>
        <pc:sldMkLst>
          <pc:docMk/>
          <pc:sldMk cId="2090466714" sldId="569"/>
        </pc:sldMkLst>
        <pc:spChg chg="add del mod">
          <ac:chgData name="Alessandro Mencarelli" userId="c7253dcf-d7f0-4782-8401-fbd212d569c9" providerId="ADAL" clId="{71904D27-9160-4D4D-AF15-363FC1D0C154}" dt="2023-10-30T15:50:07.852" v="3440" actId="478"/>
          <ac:spMkLst>
            <pc:docMk/>
            <pc:sldMk cId="2090466714" sldId="569"/>
            <ac:spMk id="3" creationId="{AF2667AF-07EA-A76B-C237-BCCFF7ABFE08}"/>
          </ac:spMkLst>
        </pc:spChg>
        <pc:graphicFrameChg chg="mod">
          <ac:chgData name="Alessandro Mencarelli" userId="c7253dcf-d7f0-4782-8401-fbd212d569c9" providerId="ADAL" clId="{71904D27-9160-4D4D-AF15-363FC1D0C154}" dt="2023-10-30T15:50:25.653" v="3444"/>
          <ac:graphicFrameMkLst>
            <pc:docMk/>
            <pc:sldMk cId="2090466714" sldId="569"/>
            <ac:graphicFrameMk id="8" creationId="{E7A3BFC5-9CF6-4484-A3E7-CFC6BDEC997E}"/>
          </ac:graphicFrameMkLst>
        </pc:graphicFrameChg>
      </pc:sldChg>
      <pc:sldMasterChg chg="delSldLayout">
        <pc:chgData name="Alessandro Mencarelli" userId="c7253dcf-d7f0-4782-8401-fbd212d569c9" providerId="ADAL" clId="{71904D27-9160-4D4D-AF15-363FC1D0C154}" dt="2023-10-30T15:53:23.430" v="3445" actId="47"/>
        <pc:sldMasterMkLst>
          <pc:docMk/>
          <pc:sldMasterMk cId="2853564373" sldId="2147483648"/>
        </pc:sldMasterMkLst>
        <pc:sldLayoutChg chg="del">
          <pc:chgData name="Alessandro Mencarelli" userId="c7253dcf-d7f0-4782-8401-fbd212d569c9" providerId="ADAL" clId="{71904D27-9160-4D4D-AF15-363FC1D0C154}" dt="2023-10-30T15:53:23.430" v="3445" actId="47"/>
          <pc:sldLayoutMkLst>
            <pc:docMk/>
            <pc:sldMasterMk cId="2853564373" sldId="2147483648"/>
            <pc:sldLayoutMk cId="567644138" sldId="2147483715"/>
          </pc:sldLayoutMkLst>
        </pc:sldLayoutChg>
      </pc:sldMasterChg>
    </pc:docChg>
  </pc:docChgLst>
  <pc:docChgLst>
    <pc:chgData name="Alessandro Mencarelli" userId="c7253dcf-d7f0-4782-8401-fbd212d569c9" providerId="ADAL" clId="{301A0151-002F-49C6-BCCC-7127CF17BB46}"/>
    <pc:docChg chg="undo redo custSel addSld delSld modSld sldOrd modSection">
      <pc:chgData name="Alessandro Mencarelli" userId="c7253dcf-d7f0-4782-8401-fbd212d569c9" providerId="ADAL" clId="{301A0151-002F-49C6-BCCC-7127CF17BB46}" dt="2023-11-10T13:46:36.708" v="9192" actId="114"/>
      <pc:docMkLst>
        <pc:docMk/>
      </pc:docMkLst>
      <pc:sldChg chg="del">
        <pc:chgData name="Alessandro Mencarelli" userId="c7253dcf-d7f0-4782-8401-fbd212d569c9" providerId="ADAL" clId="{301A0151-002F-49C6-BCCC-7127CF17BB46}" dt="2023-11-09T09:53:15.264" v="7139" actId="47"/>
        <pc:sldMkLst>
          <pc:docMk/>
          <pc:sldMk cId="2327105283" sldId="260"/>
        </pc:sldMkLst>
      </pc:sldChg>
      <pc:sldChg chg="del">
        <pc:chgData name="Alessandro Mencarelli" userId="c7253dcf-d7f0-4782-8401-fbd212d569c9" providerId="ADAL" clId="{301A0151-002F-49C6-BCCC-7127CF17BB46}" dt="2023-11-09T09:53:10.042" v="7132" actId="47"/>
        <pc:sldMkLst>
          <pc:docMk/>
          <pc:sldMk cId="1537033953" sldId="262"/>
        </pc:sldMkLst>
      </pc:sldChg>
      <pc:sldChg chg="del">
        <pc:chgData name="Alessandro Mencarelli" userId="c7253dcf-d7f0-4782-8401-fbd212d569c9" providerId="ADAL" clId="{301A0151-002F-49C6-BCCC-7127CF17BB46}" dt="2023-11-09T09:53:33.713" v="7143" actId="47"/>
        <pc:sldMkLst>
          <pc:docMk/>
          <pc:sldMk cId="4279048469" sldId="272"/>
        </pc:sldMkLst>
      </pc:sldChg>
      <pc:sldChg chg="modSp mod modNotesTx">
        <pc:chgData name="Alessandro Mencarelli" userId="c7253dcf-d7f0-4782-8401-fbd212d569c9" providerId="ADAL" clId="{301A0151-002F-49C6-BCCC-7127CF17BB46}" dt="2023-11-09T07:57:50.073" v="2278" actId="114"/>
        <pc:sldMkLst>
          <pc:docMk/>
          <pc:sldMk cId="3981463505" sldId="280"/>
        </pc:sldMkLst>
        <pc:spChg chg="mod">
          <ac:chgData name="Alessandro Mencarelli" userId="c7253dcf-d7f0-4782-8401-fbd212d569c9" providerId="ADAL" clId="{301A0151-002F-49C6-BCCC-7127CF17BB46}" dt="2023-11-09T07:49:43.784" v="1141" actId="207"/>
          <ac:spMkLst>
            <pc:docMk/>
            <pc:sldMk cId="3981463505" sldId="280"/>
            <ac:spMk id="8" creationId="{B7C7718B-41F0-5BD3-6AF7-D6C00FCA5952}"/>
          </ac:spMkLst>
        </pc:spChg>
        <pc:graphicFrameChg chg="modGraphic">
          <ac:chgData name="Alessandro Mencarelli" userId="c7253dcf-d7f0-4782-8401-fbd212d569c9" providerId="ADAL" clId="{301A0151-002F-49C6-BCCC-7127CF17BB46}" dt="2023-11-09T07:49:30.679" v="1136" actId="207"/>
          <ac:graphicFrameMkLst>
            <pc:docMk/>
            <pc:sldMk cId="3981463505" sldId="280"/>
            <ac:graphicFrameMk id="4" creationId="{C25F9051-5036-E249-BD8A-900B2150F197}"/>
          </ac:graphicFrameMkLst>
        </pc:graphicFrameChg>
      </pc:sldChg>
      <pc:sldChg chg="del">
        <pc:chgData name="Alessandro Mencarelli" userId="c7253dcf-d7f0-4782-8401-fbd212d569c9" providerId="ADAL" clId="{301A0151-002F-49C6-BCCC-7127CF17BB46}" dt="2023-11-09T09:55:48.604" v="7404" actId="47"/>
        <pc:sldMkLst>
          <pc:docMk/>
          <pc:sldMk cId="1640924941" sldId="286"/>
        </pc:sldMkLst>
      </pc:sldChg>
      <pc:sldChg chg="del">
        <pc:chgData name="Alessandro Mencarelli" userId="c7253dcf-d7f0-4782-8401-fbd212d569c9" providerId="ADAL" clId="{301A0151-002F-49C6-BCCC-7127CF17BB46}" dt="2023-11-09T09:53:18.324" v="7142" actId="47"/>
        <pc:sldMkLst>
          <pc:docMk/>
          <pc:sldMk cId="800408383" sldId="289"/>
        </pc:sldMkLst>
      </pc:sldChg>
      <pc:sldChg chg="del">
        <pc:chgData name="Alessandro Mencarelli" userId="c7253dcf-d7f0-4782-8401-fbd212d569c9" providerId="ADAL" clId="{301A0151-002F-49C6-BCCC-7127CF17BB46}" dt="2023-11-09T09:53:14.081" v="7138" actId="47"/>
        <pc:sldMkLst>
          <pc:docMk/>
          <pc:sldMk cId="2654293044" sldId="293"/>
        </pc:sldMkLst>
      </pc:sldChg>
      <pc:sldChg chg="del">
        <pc:chgData name="Alessandro Mencarelli" userId="c7253dcf-d7f0-4782-8401-fbd212d569c9" providerId="ADAL" clId="{301A0151-002F-49C6-BCCC-7127CF17BB46}" dt="2023-11-09T09:55:34.624" v="7402" actId="47"/>
        <pc:sldMkLst>
          <pc:docMk/>
          <pc:sldMk cId="2240137407" sldId="294"/>
        </pc:sldMkLst>
      </pc:sldChg>
      <pc:sldChg chg="del">
        <pc:chgData name="Alessandro Mencarelli" userId="c7253dcf-d7f0-4782-8401-fbd212d569c9" providerId="ADAL" clId="{301A0151-002F-49C6-BCCC-7127CF17BB46}" dt="2023-11-09T09:55:36.606" v="7403" actId="47"/>
        <pc:sldMkLst>
          <pc:docMk/>
          <pc:sldMk cId="3612359003" sldId="295"/>
        </pc:sldMkLst>
      </pc:sldChg>
      <pc:sldChg chg="del">
        <pc:chgData name="Alessandro Mencarelli" userId="c7253dcf-d7f0-4782-8401-fbd212d569c9" providerId="ADAL" clId="{301A0151-002F-49C6-BCCC-7127CF17BB46}" dt="2023-11-09T09:53:05.130" v="7127" actId="47"/>
        <pc:sldMkLst>
          <pc:docMk/>
          <pc:sldMk cId="1677304970" sldId="298"/>
        </pc:sldMkLst>
      </pc:sldChg>
      <pc:sldChg chg="modSp mod">
        <pc:chgData name="Alessandro Mencarelli" userId="c7253dcf-d7f0-4782-8401-fbd212d569c9" providerId="ADAL" clId="{301A0151-002F-49C6-BCCC-7127CF17BB46}" dt="2023-11-09T09:23:31.474" v="4043" actId="20577"/>
        <pc:sldMkLst>
          <pc:docMk/>
          <pc:sldMk cId="332424656" sldId="304"/>
        </pc:sldMkLst>
        <pc:spChg chg="mod">
          <ac:chgData name="Alessandro Mencarelli" userId="c7253dcf-d7f0-4782-8401-fbd212d569c9" providerId="ADAL" clId="{301A0151-002F-49C6-BCCC-7127CF17BB46}" dt="2023-11-09T08:12:43.032" v="2658" actId="207"/>
          <ac:spMkLst>
            <pc:docMk/>
            <pc:sldMk cId="332424656" sldId="304"/>
            <ac:spMk id="4" creationId="{BC1C67A9-E793-BA51-530C-B39BF266F128}"/>
          </ac:spMkLst>
        </pc:spChg>
        <pc:spChg chg="mod">
          <ac:chgData name="Alessandro Mencarelli" userId="c7253dcf-d7f0-4782-8401-fbd212d569c9" providerId="ADAL" clId="{301A0151-002F-49C6-BCCC-7127CF17BB46}" dt="2023-11-09T09:23:31.474" v="4043" actId="20577"/>
          <ac:spMkLst>
            <pc:docMk/>
            <pc:sldMk cId="332424656" sldId="304"/>
            <ac:spMk id="5" creationId="{A9A7FB22-4348-DA6F-3E12-3E632B3D5D0F}"/>
          </ac:spMkLst>
        </pc:spChg>
      </pc:sldChg>
      <pc:sldChg chg="del">
        <pc:chgData name="Alessandro Mencarelli" userId="c7253dcf-d7f0-4782-8401-fbd212d569c9" providerId="ADAL" clId="{301A0151-002F-49C6-BCCC-7127CF17BB46}" dt="2023-11-09T09:53:17.566" v="7141" actId="47"/>
        <pc:sldMkLst>
          <pc:docMk/>
          <pc:sldMk cId="3561976481" sldId="306"/>
        </pc:sldMkLst>
      </pc:sldChg>
      <pc:sldChg chg="del">
        <pc:chgData name="Alessandro Mencarelli" userId="c7253dcf-d7f0-4782-8401-fbd212d569c9" providerId="ADAL" clId="{301A0151-002F-49C6-BCCC-7127CF17BB46}" dt="2023-11-09T09:53:16.607" v="7140" actId="47"/>
        <pc:sldMkLst>
          <pc:docMk/>
          <pc:sldMk cId="2771976208" sldId="307"/>
        </pc:sldMkLst>
      </pc:sldChg>
      <pc:sldChg chg="del">
        <pc:chgData name="Alessandro Mencarelli" userId="c7253dcf-d7f0-4782-8401-fbd212d569c9" providerId="ADAL" clId="{301A0151-002F-49C6-BCCC-7127CF17BB46}" dt="2023-11-09T09:52:35.878" v="7111" actId="47"/>
        <pc:sldMkLst>
          <pc:docMk/>
          <pc:sldMk cId="776236959" sldId="308"/>
        </pc:sldMkLst>
      </pc:sldChg>
      <pc:sldChg chg="del">
        <pc:chgData name="Alessandro Mencarelli" userId="c7253dcf-d7f0-4782-8401-fbd212d569c9" providerId="ADAL" clId="{301A0151-002F-49C6-BCCC-7127CF17BB46}" dt="2023-11-09T09:52:37.780" v="7112" actId="47"/>
        <pc:sldMkLst>
          <pc:docMk/>
          <pc:sldMk cId="1334455197" sldId="312"/>
        </pc:sldMkLst>
      </pc:sldChg>
      <pc:sldChg chg="del">
        <pc:chgData name="Alessandro Mencarelli" userId="c7253dcf-d7f0-4782-8401-fbd212d569c9" providerId="ADAL" clId="{301A0151-002F-49C6-BCCC-7127CF17BB46}" dt="2023-11-09T09:52:38.760" v="7113" actId="47"/>
        <pc:sldMkLst>
          <pc:docMk/>
          <pc:sldMk cId="684081892" sldId="313"/>
        </pc:sldMkLst>
      </pc:sldChg>
      <pc:sldChg chg="del">
        <pc:chgData name="Alessandro Mencarelli" userId="c7253dcf-d7f0-4782-8401-fbd212d569c9" providerId="ADAL" clId="{301A0151-002F-49C6-BCCC-7127CF17BB46}" dt="2023-11-09T09:52:39.757" v="7114" actId="47"/>
        <pc:sldMkLst>
          <pc:docMk/>
          <pc:sldMk cId="443358199" sldId="314"/>
        </pc:sldMkLst>
      </pc:sldChg>
      <pc:sldChg chg="del">
        <pc:chgData name="Alessandro Mencarelli" userId="c7253dcf-d7f0-4782-8401-fbd212d569c9" providerId="ADAL" clId="{301A0151-002F-49C6-BCCC-7127CF17BB46}" dt="2023-11-09T09:52:41.296" v="7115" actId="47"/>
        <pc:sldMkLst>
          <pc:docMk/>
          <pc:sldMk cId="2182848830" sldId="315"/>
        </pc:sldMkLst>
      </pc:sldChg>
      <pc:sldChg chg="del">
        <pc:chgData name="Alessandro Mencarelli" userId="c7253dcf-d7f0-4782-8401-fbd212d569c9" providerId="ADAL" clId="{301A0151-002F-49C6-BCCC-7127CF17BB46}" dt="2023-11-09T09:52:42.225" v="7116" actId="47"/>
        <pc:sldMkLst>
          <pc:docMk/>
          <pc:sldMk cId="2443949668" sldId="316"/>
        </pc:sldMkLst>
      </pc:sldChg>
      <pc:sldChg chg="del">
        <pc:chgData name="Alessandro Mencarelli" userId="c7253dcf-d7f0-4782-8401-fbd212d569c9" providerId="ADAL" clId="{301A0151-002F-49C6-BCCC-7127CF17BB46}" dt="2023-11-09T09:52:51.809" v="7120" actId="47"/>
        <pc:sldMkLst>
          <pc:docMk/>
          <pc:sldMk cId="1206606440" sldId="317"/>
        </pc:sldMkLst>
      </pc:sldChg>
      <pc:sldChg chg="del">
        <pc:chgData name="Alessandro Mencarelli" userId="c7253dcf-d7f0-4782-8401-fbd212d569c9" providerId="ADAL" clId="{301A0151-002F-49C6-BCCC-7127CF17BB46}" dt="2023-11-09T09:53:01.419" v="7123" actId="47"/>
        <pc:sldMkLst>
          <pc:docMk/>
          <pc:sldMk cId="1800512821" sldId="318"/>
        </pc:sldMkLst>
      </pc:sldChg>
      <pc:sldChg chg="del">
        <pc:chgData name="Alessandro Mencarelli" userId="c7253dcf-d7f0-4782-8401-fbd212d569c9" providerId="ADAL" clId="{301A0151-002F-49C6-BCCC-7127CF17BB46}" dt="2023-11-09T09:53:11.869" v="7134" actId="47"/>
        <pc:sldMkLst>
          <pc:docMk/>
          <pc:sldMk cId="3028459615" sldId="319"/>
        </pc:sldMkLst>
      </pc:sldChg>
      <pc:sldChg chg="del">
        <pc:chgData name="Alessandro Mencarelli" userId="c7253dcf-d7f0-4782-8401-fbd212d569c9" providerId="ADAL" clId="{301A0151-002F-49C6-BCCC-7127CF17BB46}" dt="2023-11-09T09:53:12.479" v="7135" actId="47"/>
        <pc:sldMkLst>
          <pc:docMk/>
          <pc:sldMk cId="1109107634" sldId="320"/>
        </pc:sldMkLst>
      </pc:sldChg>
      <pc:sldChg chg="del">
        <pc:chgData name="Alessandro Mencarelli" userId="c7253dcf-d7f0-4782-8401-fbd212d569c9" providerId="ADAL" clId="{301A0151-002F-49C6-BCCC-7127CF17BB46}" dt="2023-11-09T09:53:12.593" v="7136" actId="47"/>
        <pc:sldMkLst>
          <pc:docMk/>
          <pc:sldMk cId="295977590" sldId="321"/>
        </pc:sldMkLst>
      </pc:sldChg>
      <pc:sldChg chg="del">
        <pc:chgData name="Alessandro Mencarelli" userId="c7253dcf-d7f0-4782-8401-fbd212d569c9" providerId="ADAL" clId="{301A0151-002F-49C6-BCCC-7127CF17BB46}" dt="2023-11-09T09:53:02.243" v="7124" actId="47"/>
        <pc:sldMkLst>
          <pc:docMk/>
          <pc:sldMk cId="2489020089" sldId="322"/>
        </pc:sldMkLst>
      </pc:sldChg>
      <pc:sldChg chg="del">
        <pc:chgData name="Alessandro Mencarelli" userId="c7253dcf-d7f0-4782-8401-fbd212d569c9" providerId="ADAL" clId="{301A0151-002F-49C6-BCCC-7127CF17BB46}" dt="2023-11-09T09:53:13.326" v="7137" actId="47"/>
        <pc:sldMkLst>
          <pc:docMk/>
          <pc:sldMk cId="834903909" sldId="323"/>
        </pc:sldMkLst>
      </pc:sldChg>
      <pc:sldChg chg="del">
        <pc:chgData name="Alessandro Mencarelli" userId="c7253dcf-d7f0-4782-8401-fbd212d569c9" providerId="ADAL" clId="{301A0151-002F-49C6-BCCC-7127CF17BB46}" dt="2023-11-09T09:52:33.512" v="7109" actId="47"/>
        <pc:sldMkLst>
          <pc:docMk/>
          <pc:sldMk cId="4289843415" sldId="325"/>
        </pc:sldMkLst>
      </pc:sldChg>
      <pc:sldChg chg="del">
        <pc:chgData name="Alessandro Mencarelli" userId="c7253dcf-d7f0-4782-8401-fbd212d569c9" providerId="ADAL" clId="{301A0151-002F-49C6-BCCC-7127CF17BB46}" dt="2023-11-09T09:52:34.559" v="7110" actId="47"/>
        <pc:sldMkLst>
          <pc:docMk/>
          <pc:sldMk cId="182319375" sldId="327"/>
        </pc:sldMkLst>
      </pc:sldChg>
      <pc:sldChg chg="del">
        <pc:chgData name="Alessandro Mencarelli" userId="c7253dcf-d7f0-4782-8401-fbd212d569c9" providerId="ADAL" clId="{301A0151-002F-49C6-BCCC-7127CF17BB46}" dt="2023-11-09T09:52:59.832" v="7122" actId="47"/>
        <pc:sldMkLst>
          <pc:docMk/>
          <pc:sldMk cId="3136296266" sldId="328"/>
        </pc:sldMkLst>
      </pc:sldChg>
      <pc:sldChg chg="del">
        <pc:chgData name="Alessandro Mencarelli" userId="c7253dcf-d7f0-4782-8401-fbd212d569c9" providerId="ADAL" clId="{301A0151-002F-49C6-BCCC-7127CF17BB46}" dt="2023-11-09T09:52:53.393" v="7121" actId="47"/>
        <pc:sldMkLst>
          <pc:docMk/>
          <pc:sldMk cId="1902867835" sldId="329"/>
        </pc:sldMkLst>
      </pc:sldChg>
      <pc:sldChg chg="modSp mod ord modNotesTx">
        <pc:chgData name="Alessandro Mencarelli" userId="c7253dcf-d7f0-4782-8401-fbd212d569c9" providerId="ADAL" clId="{301A0151-002F-49C6-BCCC-7127CF17BB46}" dt="2023-11-09T14:40:04.911" v="9168" actId="20577"/>
        <pc:sldMkLst>
          <pc:docMk/>
          <pc:sldMk cId="2286063891" sldId="330"/>
        </pc:sldMkLst>
        <pc:spChg chg="mod">
          <ac:chgData name="Alessandro Mencarelli" userId="c7253dcf-d7f0-4782-8401-fbd212d569c9" providerId="ADAL" clId="{301A0151-002F-49C6-BCCC-7127CF17BB46}" dt="2023-11-09T09:54:50.151" v="7259" actId="20577"/>
          <ac:spMkLst>
            <pc:docMk/>
            <pc:sldMk cId="2286063891" sldId="330"/>
            <ac:spMk id="2" creationId="{EFD6D8D5-602E-C5C5-DFCA-972470F7E2C8}"/>
          </ac:spMkLst>
        </pc:spChg>
        <pc:spChg chg="mod">
          <ac:chgData name="Alessandro Mencarelli" userId="c7253dcf-d7f0-4782-8401-fbd212d569c9" providerId="ADAL" clId="{301A0151-002F-49C6-BCCC-7127CF17BB46}" dt="2023-11-09T14:37:56.326" v="9046" actId="6549"/>
          <ac:spMkLst>
            <pc:docMk/>
            <pc:sldMk cId="2286063891" sldId="330"/>
            <ac:spMk id="3" creationId="{C98700E9-FA53-9B67-FC61-41C9DBBB49E7}"/>
          </ac:spMkLst>
        </pc:spChg>
      </pc:sldChg>
      <pc:sldChg chg="del">
        <pc:chgData name="Alessandro Mencarelli" userId="c7253dcf-d7f0-4782-8401-fbd212d569c9" providerId="ADAL" clId="{301A0151-002F-49C6-BCCC-7127CF17BB46}" dt="2023-11-09T09:53:02.874" v="7125" actId="47"/>
        <pc:sldMkLst>
          <pc:docMk/>
          <pc:sldMk cId="3939461174" sldId="331"/>
        </pc:sldMkLst>
      </pc:sldChg>
      <pc:sldChg chg="del">
        <pc:chgData name="Alessandro Mencarelli" userId="c7253dcf-d7f0-4782-8401-fbd212d569c9" providerId="ADAL" clId="{301A0151-002F-49C6-BCCC-7127CF17BB46}" dt="2023-11-09T09:53:08.037" v="7130" actId="47"/>
        <pc:sldMkLst>
          <pc:docMk/>
          <pc:sldMk cId="1198625482" sldId="333"/>
        </pc:sldMkLst>
      </pc:sldChg>
      <pc:sldChg chg="del">
        <pc:chgData name="Alessandro Mencarelli" userId="c7253dcf-d7f0-4782-8401-fbd212d569c9" providerId="ADAL" clId="{301A0151-002F-49C6-BCCC-7127CF17BB46}" dt="2023-11-09T09:53:09.102" v="7131" actId="47"/>
        <pc:sldMkLst>
          <pc:docMk/>
          <pc:sldMk cId="2593590756" sldId="334"/>
        </pc:sldMkLst>
      </pc:sldChg>
      <pc:sldChg chg="del">
        <pc:chgData name="Alessandro Mencarelli" userId="c7253dcf-d7f0-4782-8401-fbd212d569c9" providerId="ADAL" clId="{301A0151-002F-49C6-BCCC-7127CF17BB46}" dt="2023-11-09T09:53:03.868" v="7126" actId="47"/>
        <pc:sldMkLst>
          <pc:docMk/>
          <pc:sldMk cId="3645635381" sldId="335"/>
        </pc:sldMkLst>
      </pc:sldChg>
      <pc:sldChg chg="del">
        <pc:chgData name="Alessandro Mencarelli" userId="c7253dcf-d7f0-4782-8401-fbd212d569c9" providerId="ADAL" clId="{301A0151-002F-49C6-BCCC-7127CF17BB46}" dt="2023-11-09T09:53:06.117" v="7128" actId="47"/>
        <pc:sldMkLst>
          <pc:docMk/>
          <pc:sldMk cId="3061927069" sldId="336"/>
        </pc:sldMkLst>
      </pc:sldChg>
      <pc:sldChg chg="del">
        <pc:chgData name="Alessandro Mencarelli" userId="c7253dcf-d7f0-4782-8401-fbd212d569c9" providerId="ADAL" clId="{301A0151-002F-49C6-BCCC-7127CF17BB46}" dt="2023-11-09T09:53:06.971" v="7129" actId="47"/>
        <pc:sldMkLst>
          <pc:docMk/>
          <pc:sldMk cId="3570437207" sldId="337"/>
        </pc:sldMkLst>
      </pc:sldChg>
      <pc:sldChg chg="del">
        <pc:chgData name="Alessandro Mencarelli" userId="c7253dcf-d7f0-4782-8401-fbd212d569c9" providerId="ADAL" clId="{301A0151-002F-49C6-BCCC-7127CF17BB46}" dt="2023-11-09T09:52:49.267" v="7118" actId="47"/>
        <pc:sldMkLst>
          <pc:docMk/>
          <pc:sldMk cId="4133059347" sldId="338"/>
        </pc:sldMkLst>
      </pc:sldChg>
      <pc:sldChg chg="del">
        <pc:chgData name="Alessandro Mencarelli" userId="c7253dcf-d7f0-4782-8401-fbd212d569c9" providerId="ADAL" clId="{301A0151-002F-49C6-BCCC-7127CF17BB46}" dt="2023-11-09T09:52:47.545" v="7117" actId="47"/>
        <pc:sldMkLst>
          <pc:docMk/>
          <pc:sldMk cId="1498764755" sldId="339"/>
        </pc:sldMkLst>
      </pc:sldChg>
      <pc:sldChg chg="del">
        <pc:chgData name="Alessandro Mencarelli" userId="c7253dcf-d7f0-4782-8401-fbd212d569c9" providerId="ADAL" clId="{301A0151-002F-49C6-BCCC-7127CF17BB46}" dt="2023-11-09T09:52:50.705" v="7119" actId="47"/>
        <pc:sldMkLst>
          <pc:docMk/>
          <pc:sldMk cId="108880804" sldId="340"/>
        </pc:sldMkLst>
      </pc:sldChg>
      <pc:sldChg chg="modSp mod">
        <pc:chgData name="Alessandro Mencarelli" userId="c7253dcf-d7f0-4782-8401-fbd212d569c9" providerId="ADAL" clId="{301A0151-002F-49C6-BCCC-7127CF17BB46}" dt="2023-11-09T08:13:31.331" v="2707" actId="20577"/>
        <pc:sldMkLst>
          <pc:docMk/>
          <pc:sldMk cId="3797552811" sldId="341"/>
        </pc:sldMkLst>
        <pc:spChg chg="mod">
          <ac:chgData name="Alessandro Mencarelli" userId="c7253dcf-d7f0-4782-8401-fbd212d569c9" providerId="ADAL" clId="{301A0151-002F-49C6-BCCC-7127CF17BB46}" dt="2023-11-09T08:13:31.331" v="2707" actId="20577"/>
          <ac:spMkLst>
            <pc:docMk/>
            <pc:sldMk cId="3797552811" sldId="341"/>
            <ac:spMk id="2" creationId="{1703B7E7-95B5-E61C-4B46-46EE2B21D03C}"/>
          </ac:spMkLst>
        </pc:spChg>
      </pc:sldChg>
      <pc:sldChg chg="modNotesTx">
        <pc:chgData name="Alessandro Mencarelli" userId="c7253dcf-d7f0-4782-8401-fbd212d569c9" providerId="ADAL" clId="{301A0151-002F-49C6-BCCC-7127CF17BB46}" dt="2023-11-09T08:19:18.676" v="2720" actId="20577"/>
        <pc:sldMkLst>
          <pc:docMk/>
          <pc:sldMk cId="124584538" sldId="342"/>
        </pc:sldMkLst>
      </pc:sldChg>
      <pc:sldChg chg="addSp delSp modSp del mod ord modNotesTx">
        <pc:chgData name="Alessandro Mencarelli" userId="c7253dcf-d7f0-4782-8401-fbd212d569c9" providerId="ADAL" clId="{301A0151-002F-49C6-BCCC-7127CF17BB46}" dt="2023-11-09T07:47:32.069" v="1102" actId="47"/>
        <pc:sldMkLst>
          <pc:docMk/>
          <pc:sldMk cId="724759701" sldId="343"/>
        </pc:sldMkLst>
        <pc:spChg chg="add del mod">
          <ac:chgData name="Alessandro Mencarelli" userId="c7253dcf-d7f0-4782-8401-fbd212d569c9" providerId="ADAL" clId="{301A0151-002F-49C6-BCCC-7127CF17BB46}" dt="2023-11-07T10:33:28.266" v="44" actId="478"/>
          <ac:spMkLst>
            <pc:docMk/>
            <pc:sldMk cId="724759701" sldId="343"/>
            <ac:spMk id="6" creationId="{5F9A3A44-E189-D1F1-AAC6-6A520FAEE559}"/>
          </ac:spMkLst>
        </pc:spChg>
      </pc:sldChg>
      <pc:sldChg chg="modSp mod modNotesTx">
        <pc:chgData name="Alessandro Mencarelli" userId="c7253dcf-d7f0-4782-8401-fbd212d569c9" providerId="ADAL" clId="{301A0151-002F-49C6-BCCC-7127CF17BB46}" dt="2023-11-09T14:45:26.865" v="9189" actId="20577"/>
        <pc:sldMkLst>
          <pc:docMk/>
          <pc:sldMk cId="1216453931" sldId="348"/>
        </pc:sldMkLst>
        <pc:spChg chg="mod">
          <ac:chgData name="Alessandro Mencarelli" userId="c7253dcf-d7f0-4782-8401-fbd212d569c9" providerId="ADAL" clId="{301A0151-002F-49C6-BCCC-7127CF17BB46}" dt="2023-11-07T10:07:07.316" v="7" actId="1076"/>
          <ac:spMkLst>
            <pc:docMk/>
            <pc:sldMk cId="1216453931" sldId="348"/>
            <ac:spMk id="4" creationId="{3FD92769-6FDB-2873-BCCD-50669CE93674}"/>
          </ac:spMkLst>
        </pc:spChg>
        <pc:spChg chg="mod">
          <ac:chgData name="Alessandro Mencarelli" userId="c7253dcf-d7f0-4782-8401-fbd212d569c9" providerId="ADAL" clId="{301A0151-002F-49C6-BCCC-7127CF17BB46}" dt="2023-11-09T14:45:16.797" v="9186" actId="20577"/>
          <ac:spMkLst>
            <pc:docMk/>
            <pc:sldMk cId="1216453931" sldId="348"/>
            <ac:spMk id="5" creationId="{313271FA-1B7D-AC84-6BC6-9EFF98BE3DE3}"/>
          </ac:spMkLst>
        </pc:spChg>
        <pc:spChg chg="mod">
          <ac:chgData name="Alessandro Mencarelli" userId="c7253dcf-d7f0-4782-8401-fbd212d569c9" providerId="ADAL" clId="{301A0151-002F-49C6-BCCC-7127CF17BB46}" dt="2023-11-07T10:07:42.930" v="13" actId="404"/>
          <ac:spMkLst>
            <pc:docMk/>
            <pc:sldMk cId="1216453931" sldId="348"/>
            <ac:spMk id="7" creationId="{7774A0F1-8A96-D366-47CF-F4AC8C299FFB}"/>
          </ac:spMkLst>
        </pc:spChg>
        <pc:spChg chg="mod">
          <ac:chgData name="Alessandro Mencarelli" userId="c7253dcf-d7f0-4782-8401-fbd212d569c9" providerId="ADAL" clId="{301A0151-002F-49C6-BCCC-7127CF17BB46}" dt="2023-11-09T14:45:21.501" v="9187" actId="20577"/>
          <ac:spMkLst>
            <pc:docMk/>
            <pc:sldMk cId="1216453931" sldId="348"/>
            <ac:spMk id="8" creationId="{7DB8F620-E2AD-0442-67F0-C56C6320741F}"/>
          </ac:spMkLst>
        </pc:spChg>
        <pc:spChg chg="mod">
          <ac:chgData name="Alessandro Mencarelli" userId="c7253dcf-d7f0-4782-8401-fbd212d569c9" providerId="ADAL" clId="{301A0151-002F-49C6-BCCC-7127CF17BB46}" dt="2023-11-07T10:07:50.083" v="15" actId="27636"/>
          <ac:spMkLst>
            <pc:docMk/>
            <pc:sldMk cId="1216453931" sldId="348"/>
            <ac:spMk id="10" creationId="{9DD7FB3B-96A1-C7F9-BCC1-583FAC2880E1}"/>
          </ac:spMkLst>
        </pc:spChg>
        <pc:spChg chg="mod">
          <ac:chgData name="Alessandro Mencarelli" userId="c7253dcf-d7f0-4782-8401-fbd212d569c9" providerId="ADAL" clId="{301A0151-002F-49C6-BCCC-7127CF17BB46}" dt="2023-11-07T10:07:58.324" v="16" actId="255"/>
          <ac:spMkLst>
            <pc:docMk/>
            <pc:sldMk cId="1216453931" sldId="348"/>
            <ac:spMk id="13" creationId="{48E95E8E-B2D1-F985-F5A1-5D0B8162F991}"/>
          </ac:spMkLst>
        </pc:spChg>
        <pc:spChg chg="mod">
          <ac:chgData name="Alessandro Mencarelli" userId="c7253dcf-d7f0-4782-8401-fbd212d569c9" providerId="ADAL" clId="{301A0151-002F-49C6-BCCC-7127CF17BB46}" dt="2023-11-09T14:45:24.491" v="9188" actId="20577"/>
          <ac:spMkLst>
            <pc:docMk/>
            <pc:sldMk cId="1216453931" sldId="348"/>
            <ac:spMk id="14" creationId="{4CC0CA32-452D-9317-1CCD-594DB2DD2C41}"/>
          </ac:spMkLst>
        </pc:spChg>
        <pc:spChg chg="mod">
          <ac:chgData name="Alessandro Mencarelli" userId="c7253dcf-d7f0-4782-8401-fbd212d569c9" providerId="ADAL" clId="{301A0151-002F-49C6-BCCC-7127CF17BB46}" dt="2023-11-07T10:12:01.016" v="21" actId="1076"/>
          <ac:spMkLst>
            <pc:docMk/>
            <pc:sldMk cId="1216453931" sldId="348"/>
            <ac:spMk id="16" creationId="{51BAF4C9-2D82-1DAB-C675-9C4A1A508C91}"/>
          </ac:spMkLst>
        </pc:spChg>
        <pc:spChg chg="mod">
          <ac:chgData name="Alessandro Mencarelli" userId="c7253dcf-d7f0-4782-8401-fbd212d569c9" providerId="ADAL" clId="{301A0151-002F-49C6-BCCC-7127CF17BB46}" dt="2023-11-09T14:45:26.865" v="9189" actId="20577"/>
          <ac:spMkLst>
            <pc:docMk/>
            <pc:sldMk cId="1216453931" sldId="348"/>
            <ac:spMk id="17" creationId="{6972470A-AF5C-D68C-730A-179EF721811D}"/>
          </ac:spMkLst>
        </pc:spChg>
      </pc:sldChg>
      <pc:sldChg chg="modNotesTx">
        <pc:chgData name="Alessandro Mencarelli" userId="c7253dcf-d7f0-4782-8401-fbd212d569c9" providerId="ADAL" clId="{301A0151-002F-49C6-BCCC-7127CF17BB46}" dt="2023-11-09T09:49:09.431" v="6682" actId="6549"/>
        <pc:sldMkLst>
          <pc:docMk/>
          <pc:sldMk cId="137374195" sldId="349"/>
        </pc:sldMkLst>
      </pc:sldChg>
      <pc:sldChg chg="modSp mod modNotesTx">
        <pc:chgData name="Alessandro Mencarelli" userId="c7253dcf-d7f0-4782-8401-fbd212d569c9" providerId="ADAL" clId="{301A0151-002F-49C6-BCCC-7127CF17BB46}" dt="2023-11-09T09:51:25.365" v="7107" actId="6549"/>
        <pc:sldMkLst>
          <pc:docMk/>
          <pc:sldMk cId="193635177" sldId="350"/>
        </pc:sldMkLst>
        <pc:spChg chg="mod">
          <ac:chgData name="Alessandro Mencarelli" userId="c7253dcf-d7f0-4782-8401-fbd212d569c9" providerId="ADAL" clId="{301A0151-002F-49C6-BCCC-7127CF17BB46}" dt="2023-11-09T07:28:23.703" v="724" actId="20577"/>
          <ac:spMkLst>
            <pc:docMk/>
            <pc:sldMk cId="193635177" sldId="350"/>
            <ac:spMk id="2" creationId="{38B40E6A-E8FD-95B7-2C17-78EE2B095084}"/>
          </ac:spMkLst>
        </pc:spChg>
        <pc:spChg chg="mod">
          <ac:chgData name="Alessandro Mencarelli" userId="c7253dcf-d7f0-4782-8401-fbd212d569c9" providerId="ADAL" clId="{301A0151-002F-49C6-BCCC-7127CF17BB46}" dt="2023-11-09T07:28:10.586" v="714" actId="14100"/>
          <ac:spMkLst>
            <pc:docMk/>
            <pc:sldMk cId="193635177" sldId="350"/>
            <ac:spMk id="5" creationId="{1A16AB6C-0AB8-B5D2-34FE-E14B7F356543}"/>
          </ac:spMkLst>
        </pc:spChg>
        <pc:graphicFrameChg chg="mod modGraphic">
          <ac:chgData name="Alessandro Mencarelli" userId="c7253dcf-d7f0-4782-8401-fbd212d569c9" providerId="ADAL" clId="{301A0151-002F-49C6-BCCC-7127CF17BB46}" dt="2023-11-09T07:48:29.819" v="1129" actId="20577"/>
          <ac:graphicFrameMkLst>
            <pc:docMk/>
            <pc:sldMk cId="193635177" sldId="350"/>
            <ac:graphicFrameMk id="4" creationId="{6E410D4D-986E-4ABB-34C9-1732AA523E60}"/>
          </ac:graphicFrameMkLst>
        </pc:graphicFrameChg>
      </pc:sldChg>
      <pc:sldChg chg="modSp mod modNotesTx">
        <pc:chgData name="Alessandro Mencarelli" userId="c7253dcf-d7f0-4782-8401-fbd212d569c9" providerId="ADAL" clId="{301A0151-002F-49C6-BCCC-7127CF17BB46}" dt="2023-11-09T09:40:13.539" v="5384" actId="5793"/>
        <pc:sldMkLst>
          <pc:docMk/>
          <pc:sldMk cId="30606541" sldId="351"/>
        </pc:sldMkLst>
        <pc:spChg chg="mod">
          <ac:chgData name="Alessandro Mencarelli" userId="c7253dcf-d7f0-4782-8401-fbd212d569c9" providerId="ADAL" clId="{301A0151-002F-49C6-BCCC-7127CF17BB46}" dt="2023-11-07T10:12:31.053" v="25" actId="27636"/>
          <ac:spMkLst>
            <pc:docMk/>
            <pc:sldMk cId="30606541" sldId="351"/>
            <ac:spMk id="13" creationId="{9D4E4E9E-17AE-401C-2A7C-1F1CD5057F02}"/>
          </ac:spMkLst>
        </pc:spChg>
        <pc:spChg chg="mod">
          <ac:chgData name="Alessandro Mencarelli" userId="c7253dcf-d7f0-4782-8401-fbd212d569c9" providerId="ADAL" clId="{301A0151-002F-49C6-BCCC-7127CF17BB46}" dt="2023-11-09T09:40:13.539" v="5384" actId="5793"/>
          <ac:spMkLst>
            <pc:docMk/>
            <pc:sldMk cId="30606541" sldId="351"/>
            <ac:spMk id="15" creationId="{EC0260BA-AF6B-146A-392E-C9969BE73B12}"/>
          </ac:spMkLst>
        </pc:spChg>
      </pc:sldChg>
      <pc:sldChg chg="modNotesTx">
        <pc:chgData name="Alessandro Mencarelli" userId="c7253dcf-d7f0-4782-8401-fbd212d569c9" providerId="ADAL" clId="{301A0151-002F-49C6-BCCC-7127CF17BB46}" dt="2023-11-10T13:46:36.708" v="9192" actId="114"/>
        <pc:sldMkLst>
          <pc:docMk/>
          <pc:sldMk cId="3401710632" sldId="353"/>
        </pc:sldMkLst>
      </pc:sldChg>
      <pc:sldChg chg="modNotesTx">
        <pc:chgData name="Alessandro Mencarelli" userId="c7253dcf-d7f0-4782-8401-fbd212d569c9" providerId="ADAL" clId="{301A0151-002F-49C6-BCCC-7127CF17BB46}" dt="2023-11-09T13:50:51.867" v="8068" actId="20577"/>
        <pc:sldMkLst>
          <pc:docMk/>
          <pc:sldMk cId="2106381174" sldId="354"/>
        </pc:sldMkLst>
      </pc:sldChg>
      <pc:sldChg chg="del">
        <pc:chgData name="Alessandro Mencarelli" userId="c7253dcf-d7f0-4782-8401-fbd212d569c9" providerId="ADAL" clId="{301A0151-002F-49C6-BCCC-7127CF17BB46}" dt="2023-11-09T09:52:31.446" v="7108" actId="47"/>
        <pc:sldMkLst>
          <pc:docMk/>
          <pc:sldMk cId="1056070862" sldId="355"/>
        </pc:sldMkLst>
      </pc:sldChg>
      <pc:sldChg chg="modSp mod modNotesTx">
        <pc:chgData name="Alessandro Mencarelli" userId="c7253dcf-d7f0-4782-8401-fbd212d569c9" providerId="ADAL" clId="{301A0151-002F-49C6-BCCC-7127CF17BB46}" dt="2023-11-09T08:03:45.850" v="2629" actId="20577"/>
        <pc:sldMkLst>
          <pc:docMk/>
          <pc:sldMk cId="459630215" sldId="356"/>
        </pc:sldMkLst>
        <pc:picChg chg="mod">
          <ac:chgData name="Alessandro Mencarelli" userId="c7253dcf-d7f0-4782-8401-fbd212d569c9" providerId="ADAL" clId="{301A0151-002F-49C6-BCCC-7127CF17BB46}" dt="2023-11-09T07:48:59.626" v="1135" actId="14100"/>
          <ac:picMkLst>
            <pc:docMk/>
            <pc:sldMk cId="459630215" sldId="356"/>
            <ac:picMk id="8" creationId="{996A73CD-02D8-E2A7-9C62-A735B62D476E}"/>
          </ac:picMkLst>
        </pc:picChg>
      </pc:sldChg>
      <pc:sldChg chg="modSp mod">
        <pc:chgData name="Alessandro Mencarelli" userId="c7253dcf-d7f0-4782-8401-fbd212d569c9" providerId="ADAL" clId="{301A0151-002F-49C6-BCCC-7127CF17BB46}" dt="2023-11-07T10:22:09.330" v="39" actId="20577"/>
        <pc:sldMkLst>
          <pc:docMk/>
          <pc:sldMk cId="2565448528" sldId="359"/>
        </pc:sldMkLst>
        <pc:spChg chg="mod">
          <ac:chgData name="Alessandro Mencarelli" userId="c7253dcf-d7f0-4782-8401-fbd212d569c9" providerId="ADAL" clId="{301A0151-002F-49C6-BCCC-7127CF17BB46}" dt="2023-11-07T10:22:09.330" v="39" actId="20577"/>
          <ac:spMkLst>
            <pc:docMk/>
            <pc:sldMk cId="2565448528" sldId="359"/>
            <ac:spMk id="2" creationId="{F1327374-9396-09F1-3994-0AA99552D23B}"/>
          </ac:spMkLst>
        </pc:spChg>
      </pc:sldChg>
      <pc:sldChg chg="modSp mod">
        <pc:chgData name="Alessandro Mencarelli" userId="c7253dcf-d7f0-4782-8401-fbd212d569c9" providerId="ADAL" clId="{301A0151-002F-49C6-BCCC-7127CF17BB46}" dt="2023-11-09T13:52:42.137" v="8154" actId="1076"/>
        <pc:sldMkLst>
          <pc:docMk/>
          <pc:sldMk cId="709594792" sldId="360"/>
        </pc:sldMkLst>
        <pc:spChg chg="mod">
          <ac:chgData name="Alessandro Mencarelli" userId="c7253dcf-d7f0-4782-8401-fbd212d569c9" providerId="ADAL" clId="{301A0151-002F-49C6-BCCC-7127CF17BB46}" dt="2023-11-09T13:52:38.773" v="8153" actId="1076"/>
          <ac:spMkLst>
            <pc:docMk/>
            <pc:sldMk cId="709594792" sldId="360"/>
            <ac:spMk id="2" creationId="{0CE2E449-8667-C9F4-64A2-3211F849618C}"/>
          </ac:spMkLst>
        </pc:spChg>
        <pc:spChg chg="mod">
          <ac:chgData name="Alessandro Mencarelli" userId="c7253dcf-d7f0-4782-8401-fbd212d569c9" providerId="ADAL" clId="{301A0151-002F-49C6-BCCC-7127CF17BB46}" dt="2023-11-09T13:52:42.137" v="8154" actId="1076"/>
          <ac:spMkLst>
            <pc:docMk/>
            <pc:sldMk cId="709594792" sldId="360"/>
            <ac:spMk id="4" creationId="{F4805E44-E34A-EE01-FB11-33DC37B99896}"/>
          </ac:spMkLst>
        </pc:spChg>
      </pc:sldChg>
      <pc:sldChg chg="modSp mod">
        <pc:chgData name="Alessandro Mencarelli" userId="c7253dcf-d7f0-4782-8401-fbd212d569c9" providerId="ADAL" clId="{301A0151-002F-49C6-BCCC-7127CF17BB46}" dt="2023-11-09T13:53:04.677" v="8155" actId="113"/>
        <pc:sldMkLst>
          <pc:docMk/>
          <pc:sldMk cId="360103929" sldId="361"/>
        </pc:sldMkLst>
        <pc:spChg chg="mod">
          <ac:chgData name="Alessandro Mencarelli" userId="c7253dcf-d7f0-4782-8401-fbd212d569c9" providerId="ADAL" clId="{301A0151-002F-49C6-BCCC-7127CF17BB46}" dt="2023-11-09T13:53:04.677" v="8155" actId="113"/>
          <ac:spMkLst>
            <pc:docMk/>
            <pc:sldMk cId="360103929" sldId="361"/>
            <ac:spMk id="2" creationId="{0CE2E449-8667-C9F4-64A2-3211F849618C}"/>
          </ac:spMkLst>
        </pc:spChg>
      </pc:sldChg>
      <pc:sldChg chg="modSp mod modNotesTx">
        <pc:chgData name="Alessandro Mencarelli" userId="c7253dcf-d7f0-4782-8401-fbd212d569c9" providerId="ADAL" clId="{301A0151-002F-49C6-BCCC-7127CF17BB46}" dt="2023-11-09T13:55:29.129" v="8427" actId="5793"/>
        <pc:sldMkLst>
          <pc:docMk/>
          <pc:sldMk cId="857745759" sldId="362"/>
        </pc:sldMkLst>
        <pc:spChg chg="mod">
          <ac:chgData name="Alessandro Mencarelli" userId="c7253dcf-d7f0-4782-8401-fbd212d569c9" providerId="ADAL" clId="{301A0151-002F-49C6-BCCC-7127CF17BB46}" dt="2023-11-09T13:54:50.590" v="8286" actId="6549"/>
          <ac:spMkLst>
            <pc:docMk/>
            <pc:sldMk cId="857745759" sldId="362"/>
            <ac:spMk id="3" creationId="{81B31D32-25AF-6B88-A05A-37A634BA1557}"/>
          </ac:spMkLst>
        </pc:spChg>
      </pc:sldChg>
      <pc:sldChg chg="add del">
        <pc:chgData name="Alessandro Mencarelli" userId="c7253dcf-d7f0-4782-8401-fbd212d569c9" providerId="ADAL" clId="{301A0151-002F-49C6-BCCC-7127CF17BB46}" dt="2023-11-09T14:11:00.613" v="8430" actId="47"/>
        <pc:sldMkLst>
          <pc:docMk/>
          <pc:sldMk cId="3382183789" sldId="363"/>
        </pc:sldMkLst>
      </pc:sldChg>
      <pc:sldChg chg="modNotesTx">
        <pc:chgData name="Alessandro Mencarelli" userId="c7253dcf-d7f0-4782-8401-fbd212d569c9" providerId="ADAL" clId="{301A0151-002F-49C6-BCCC-7127CF17BB46}" dt="2023-11-09T09:27:21.167" v="4074" actId="6549"/>
        <pc:sldMkLst>
          <pc:docMk/>
          <pc:sldMk cId="2037972619" sldId="366"/>
        </pc:sldMkLst>
      </pc:sldChg>
      <pc:sldChg chg="modNotesTx">
        <pc:chgData name="Alessandro Mencarelli" userId="c7253dcf-d7f0-4782-8401-fbd212d569c9" providerId="ADAL" clId="{301A0151-002F-49C6-BCCC-7127CF17BB46}" dt="2023-11-10T13:46:18.900" v="9190" actId="114"/>
        <pc:sldMkLst>
          <pc:docMk/>
          <pc:sldMk cId="3212887211" sldId="367"/>
        </pc:sldMkLst>
      </pc:sldChg>
      <pc:sldChg chg="modNotesTx">
        <pc:chgData name="Alessandro Mencarelli" userId="c7253dcf-d7f0-4782-8401-fbd212d569c9" providerId="ADAL" clId="{301A0151-002F-49C6-BCCC-7127CF17BB46}" dt="2023-11-09T09:36:56.931" v="5057" actId="114"/>
        <pc:sldMkLst>
          <pc:docMk/>
          <pc:sldMk cId="2509334487" sldId="368"/>
        </pc:sldMkLst>
      </pc:sldChg>
      <pc:sldChg chg="del">
        <pc:chgData name="Alessandro Mencarelli" userId="c7253dcf-d7f0-4782-8401-fbd212d569c9" providerId="ADAL" clId="{301A0151-002F-49C6-BCCC-7127CF17BB46}" dt="2023-11-09T09:53:10.986" v="7133" actId="47"/>
        <pc:sldMkLst>
          <pc:docMk/>
          <pc:sldMk cId="3959090293" sldId="369"/>
        </pc:sldMkLst>
      </pc:sldChg>
      <pc:sldChg chg="modSp mod modNotesTx">
        <pc:chgData name="Alessandro Mencarelli" userId="c7253dcf-d7f0-4782-8401-fbd212d569c9" providerId="ADAL" clId="{301A0151-002F-49C6-BCCC-7127CF17BB46}" dt="2023-11-09T13:52:21.810" v="8147" actId="20577"/>
        <pc:sldMkLst>
          <pc:docMk/>
          <pc:sldMk cId="3237186189" sldId="370"/>
        </pc:sldMkLst>
        <pc:spChg chg="mod">
          <ac:chgData name="Alessandro Mencarelli" userId="c7253dcf-d7f0-4782-8401-fbd212d569c9" providerId="ADAL" clId="{301A0151-002F-49C6-BCCC-7127CF17BB46}" dt="2023-11-07T10:21:55.646" v="38" actId="20577"/>
          <ac:spMkLst>
            <pc:docMk/>
            <pc:sldMk cId="3237186189" sldId="370"/>
            <ac:spMk id="3" creationId="{FC9789DF-3AB9-F5D7-52DD-802B9E119C60}"/>
          </ac:spMkLst>
        </pc:spChg>
        <pc:spChg chg="mod">
          <ac:chgData name="Alessandro Mencarelli" userId="c7253dcf-d7f0-4782-8401-fbd212d569c9" providerId="ADAL" clId="{301A0151-002F-49C6-BCCC-7127CF17BB46}" dt="2023-11-09T13:52:13.823" v="8146" actId="20577"/>
          <ac:spMkLst>
            <pc:docMk/>
            <pc:sldMk cId="3237186189" sldId="370"/>
            <ac:spMk id="4" creationId="{FC4BE3EF-0CB3-4B00-D85B-D7E3624D0ECB}"/>
          </ac:spMkLst>
        </pc:spChg>
      </pc:sldChg>
      <pc:sldChg chg="addSp delSp modSp new del ord">
        <pc:chgData name="Alessandro Mencarelli" userId="c7253dcf-d7f0-4782-8401-fbd212d569c9" providerId="ADAL" clId="{301A0151-002F-49C6-BCCC-7127CF17BB46}" dt="2023-11-09T07:47:34.574" v="1103" actId="47"/>
        <pc:sldMkLst>
          <pc:docMk/>
          <pc:sldMk cId="2199671555" sldId="371"/>
        </pc:sldMkLst>
        <pc:spChg chg="del">
          <ac:chgData name="Alessandro Mencarelli" userId="c7253dcf-d7f0-4782-8401-fbd212d569c9" providerId="ADAL" clId="{301A0151-002F-49C6-BCCC-7127CF17BB46}" dt="2023-11-07T12:12:41.599" v="687"/>
          <ac:spMkLst>
            <pc:docMk/>
            <pc:sldMk cId="2199671555" sldId="371"/>
            <ac:spMk id="3" creationId="{F888BFAD-1401-8B81-F99E-F68CC20F2F30}"/>
          </ac:spMkLst>
        </pc:spChg>
        <pc:graphicFrameChg chg="add mod">
          <ac:chgData name="Alessandro Mencarelli" userId="c7253dcf-d7f0-4782-8401-fbd212d569c9" providerId="ADAL" clId="{301A0151-002F-49C6-BCCC-7127CF17BB46}" dt="2023-11-09T07:39:40.235" v="731" actId="478"/>
          <ac:graphicFrameMkLst>
            <pc:docMk/>
            <pc:sldMk cId="2199671555" sldId="371"/>
            <ac:graphicFrameMk id="4" creationId="{A0889BC9-A2A2-F919-D535-9C0176EF9D28}"/>
          </ac:graphicFrameMkLst>
        </pc:graphicFrameChg>
      </pc:sldChg>
      <pc:sldChg chg="addSp delSp modSp add mod modNotesTx">
        <pc:chgData name="Alessandro Mencarelli" userId="c7253dcf-d7f0-4782-8401-fbd212d569c9" providerId="ADAL" clId="{301A0151-002F-49C6-BCCC-7127CF17BB46}" dt="2023-11-09T14:40:58.047" v="9181" actId="20577"/>
        <pc:sldMkLst>
          <pc:docMk/>
          <pc:sldMk cId="3795887600" sldId="372"/>
        </pc:sldMkLst>
        <pc:graphicFrameChg chg="add mod modGraphic">
          <ac:chgData name="Alessandro Mencarelli" userId="c7253dcf-d7f0-4782-8401-fbd212d569c9" providerId="ADAL" clId="{301A0151-002F-49C6-BCCC-7127CF17BB46}" dt="2023-11-09T14:40:58.047" v="9181" actId="20577"/>
          <ac:graphicFrameMkLst>
            <pc:docMk/>
            <pc:sldMk cId="3795887600" sldId="372"/>
            <ac:graphicFrameMk id="5" creationId="{9CDC5D80-6BE2-EFDF-FDAD-8F799BD3A4C0}"/>
          </ac:graphicFrameMkLst>
        </pc:graphicFrameChg>
        <pc:picChg chg="del">
          <ac:chgData name="Alessandro Mencarelli" userId="c7253dcf-d7f0-4782-8401-fbd212d569c9" providerId="ADAL" clId="{301A0151-002F-49C6-BCCC-7127CF17BB46}" dt="2023-11-09T07:34:30.845" v="726" actId="478"/>
          <ac:picMkLst>
            <pc:docMk/>
            <pc:sldMk cId="3795887600" sldId="372"/>
            <ac:picMk id="3" creationId="{2DCAA85E-F384-F42F-0068-1075D73833A4}"/>
          </ac:picMkLst>
        </pc:picChg>
      </pc:sldChg>
      <pc:sldChg chg="modSp new del mod modNotesTx">
        <pc:chgData name="Alessandro Mencarelli" userId="c7253dcf-d7f0-4782-8401-fbd212d569c9" providerId="ADAL" clId="{301A0151-002F-49C6-BCCC-7127CF17BB46}" dt="2023-11-09T14:33:26.515" v="8902" actId="47"/>
        <pc:sldMkLst>
          <pc:docMk/>
          <pc:sldMk cId="1873927061" sldId="373"/>
        </pc:sldMkLst>
        <pc:spChg chg="mod">
          <ac:chgData name="Alessandro Mencarelli" userId="c7253dcf-d7f0-4782-8401-fbd212d569c9" providerId="ADAL" clId="{301A0151-002F-49C6-BCCC-7127CF17BB46}" dt="2023-11-09T14:14:41.973" v="8457" actId="20577"/>
          <ac:spMkLst>
            <pc:docMk/>
            <pc:sldMk cId="1873927061" sldId="373"/>
            <ac:spMk id="2" creationId="{48A7CE26-712D-2877-A773-6F23C40B4EC2}"/>
          </ac:spMkLst>
        </pc:spChg>
        <pc:spChg chg="mod">
          <ac:chgData name="Alessandro Mencarelli" userId="c7253dcf-d7f0-4782-8401-fbd212d569c9" providerId="ADAL" clId="{301A0151-002F-49C6-BCCC-7127CF17BB46}" dt="2023-11-09T14:14:31.595" v="8438"/>
          <ac:spMkLst>
            <pc:docMk/>
            <pc:sldMk cId="1873927061" sldId="373"/>
            <ac:spMk id="3" creationId="{A4536F1B-865B-923B-AC43-BFBD93EA3C98}"/>
          </ac:spMkLst>
        </pc:spChg>
      </pc:sldChg>
      <pc:sldChg chg="addSp delSp modSp new mod modNotesTx">
        <pc:chgData name="Alessandro Mencarelli" userId="c7253dcf-d7f0-4782-8401-fbd212d569c9" providerId="ADAL" clId="{301A0151-002F-49C6-BCCC-7127CF17BB46}" dt="2023-11-09T14:33:52.624" v="8905" actId="6549"/>
        <pc:sldMkLst>
          <pc:docMk/>
          <pc:sldMk cId="3001564982" sldId="374"/>
        </pc:sldMkLst>
        <pc:spChg chg="mod">
          <ac:chgData name="Alessandro Mencarelli" userId="c7253dcf-d7f0-4782-8401-fbd212d569c9" providerId="ADAL" clId="{301A0151-002F-49C6-BCCC-7127CF17BB46}" dt="2023-11-09T14:29:49.578" v="8830" actId="20577"/>
          <ac:spMkLst>
            <pc:docMk/>
            <pc:sldMk cId="3001564982" sldId="374"/>
            <ac:spMk id="2" creationId="{600484BB-6ADF-6821-8DFE-616D207F80C4}"/>
          </ac:spMkLst>
        </pc:spChg>
        <pc:spChg chg="del">
          <ac:chgData name="Alessandro Mencarelli" userId="c7253dcf-d7f0-4782-8401-fbd212d569c9" providerId="ADAL" clId="{301A0151-002F-49C6-BCCC-7127CF17BB46}" dt="2023-11-09T14:15:56.296" v="8518" actId="3680"/>
          <ac:spMkLst>
            <pc:docMk/>
            <pc:sldMk cId="3001564982" sldId="374"/>
            <ac:spMk id="3" creationId="{1C629599-2B85-E54C-34CD-99F02414CF1B}"/>
          </ac:spMkLst>
        </pc:spChg>
        <pc:graphicFrameChg chg="add mod ord modGraphic">
          <ac:chgData name="Alessandro Mencarelli" userId="c7253dcf-d7f0-4782-8401-fbd212d569c9" providerId="ADAL" clId="{301A0151-002F-49C6-BCCC-7127CF17BB46}" dt="2023-11-09T14:33:48.471" v="8903" actId="6549"/>
          <ac:graphicFrameMkLst>
            <pc:docMk/>
            <pc:sldMk cId="3001564982" sldId="374"/>
            <ac:graphicFrameMk id="4" creationId="{8F572F60-07D0-3592-F248-EC50CD9A4152}"/>
          </ac:graphicFrameMkLst>
        </pc:graphicFrameChg>
        <pc:graphicFrameChg chg="add del mod">
          <ac:chgData name="Alessandro Mencarelli" userId="c7253dcf-d7f0-4782-8401-fbd212d569c9" providerId="ADAL" clId="{301A0151-002F-49C6-BCCC-7127CF17BB46}" dt="2023-11-09T14:24:25.069" v="8772" actId="478"/>
          <ac:graphicFrameMkLst>
            <pc:docMk/>
            <pc:sldMk cId="3001564982" sldId="374"/>
            <ac:graphicFrameMk id="5" creationId="{FDF3D9C1-D045-AAB0-0EEC-9D3E9AA837C3}"/>
          </ac:graphicFrameMkLst>
        </pc:graphicFrameChg>
        <pc:graphicFrameChg chg="add mod modGraphic">
          <ac:chgData name="Alessandro Mencarelli" userId="c7253dcf-d7f0-4782-8401-fbd212d569c9" providerId="ADAL" clId="{301A0151-002F-49C6-BCCC-7127CF17BB46}" dt="2023-11-09T14:33:50.871" v="8904" actId="6549"/>
          <ac:graphicFrameMkLst>
            <pc:docMk/>
            <pc:sldMk cId="3001564982" sldId="374"/>
            <ac:graphicFrameMk id="6" creationId="{ABEA913F-B841-6044-075A-F5C6FD4DA181}"/>
          </ac:graphicFrameMkLst>
        </pc:graphicFrameChg>
        <pc:graphicFrameChg chg="add mod modGraphic">
          <ac:chgData name="Alessandro Mencarelli" userId="c7253dcf-d7f0-4782-8401-fbd212d569c9" providerId="ADAL" clId="{301A0151-002F-49C6-BCCC-7127CF17BB46}" dt="2023-11-09T14:33:52.624" v="8905" actId="6549"/>
          <ac:graphicFrameMkLst>
            <pc:docMk/>
            <pc:sldMk cId="3001564982" sldId="374"/>
            <ac:graphicFrameMk id="7" creationId="{D8A8A1DF-9786-B027-2CA2-B1DFFD29110C}"/>
          </ac:graphicFrameMkLst>
        </pc:graphicFrameChg>
      </pc:sldChg>
      <pc:sldChg chg="addSp delSp modSp new del mod">
        <pc:chgData name="Alessandro Mencarelli" userId="c7253dcf-d7f0-4782-8401-fbd212d569c9" providerId="ADAL" clId="{301A0151-002F-49C6-BCCC-7127CF17BB46}" dt="2023-11-09T14:33:23.604" v="8901" actId="47"/>
        <pc:sldMkLst>
          <pc:docMk/>
          <pc:sldMk cId="1054517694" sldId="375"/>
        </pc:sldMkLst>
        <pc:spChg chg="del">
          <ac:chgData name="Alessandro Mencarelli" userId="c7253dcf-d7f0-4782-8401-fbd212d569c9" providerId="ADAL" clId="{301A0151-002F-49C6-BCCC-7127CF17BB46}" dt="2023-11-09T14:31:05.714" v="8845" actId="3680"/>
          <ac:spMkLst>
            <pc:docMk/>
            <pc:sldMk cId="1054517694" sldId="375"/>
            <ac:spMk id="3" creationId="{6262E7F6-1259-594B-F178-F50CD116C704}"/>
          </ac:spMkLst>
        </pc:spChg>
        <pc:graphicFrameChg chg="add mod ord modGraphic">
          <ac:chgData name="Alessandro Mencarelli" userId="c7253dcf-d7f0-4782-8401-fbd212d569c9" providerId="ADAL" clId="{301A0151-002F-49C6-BCCC-7127CF17BB46}" dt="2023-11-09T14:33:19.674" v="8900" actId="5793"/>
          <ac:graphicFrameMkLst>
            <pc:docMk/>
            <pc:sldMk cId="1054517694" sldId="375"/>
            <ac:graphicFrameMk id="4" creationId="{F5D35C02-87BB-DD95-81F0-563D479DB6B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30580212062875545"/>
          <c:y val="3.2641962013238025E-2"/>
          <c:w val="0.37747434350168124"/>
          <c:h val="0.940156402975730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C6-4293-B028-E143459323A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C6-4293-B028-E143459323A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C6-4293-B028-E143459323A6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EXAM</a:t>
                    </a:r>
                    <a:r>
                      <a:rPr lang="en-US" b="1" baseline="0" dirty="0"/>
                      <a:t> </a:t>
                    </a:r>
                    <a:r>
                      <a:rPr lang="en-US" b="1" baseline="0" dirty="0" smtClean="0"/>
                      <a:t>OFFICER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/>
                      <a:t>Prof.ssa Mila </a:t>
                    </a:r>
                    <a:r>
                      <a:rPr lang="en-US" b="1" baseline="0" dirty="0" err="1" smtClean="0"/>
                      <a:t>Freddi</a:t>
                    </a:r>
                    <a:r>
                      <a:rPr lang="en-US" b="1" baseline="0" dirty="0" smtClean="0"/>
                      <a:t> </a:t>
                    </a:r>
                    <a:endParaRPr lang="en-US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C6-4293-B028-E143459323A6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TEACHERS</a:t>
                    </a:r>
                    <a:r>
                      <a:rPr lang="en-US" b="1" baseline="0" dirty="0"/>
                      <a:t> SUPPORT </a:t>
                    </a:r>
                    <a:r>
                      <a:rPr lang="en-US" b="1" baseline="0" dirty="0" smtClean="0"/>
                      <a:t>COORDINATOR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/>
                      <a:t>Prof.ssa Daniela </a:t>
                    </a:r>
                    <a:r>
                      <a:rPr lang="en-US" b="1" baseline="0" dirty="0" err="1" smtClean="0"/>
                      <a:t>Campanella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6C6-4293-B028-E143459323A6}"/>
                </c:ext>
              </c:extLst>
            </c:dLbl>
            <c:dLbl>
              <c:idx val="2"/>
              <c:layout>
                <c:manualLayout>
                  <c:x val="0.17523221949500026"/>
                  <c:y val="0.207631579341921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         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DIRIGENTE </a:t>
                    </a:r>
                    <a:r>
                      <a:rPr lang="en-US" b="1" dirty="0"/>
                      <a:t>SCOLASTICO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Prof. 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Salvatore</a:t>
                    </a:r>
                    <a:r>
                      <a:rPr lang="en-US" b="1" baseline="0" dirty="0" smtClean="0"/>
                      <a:t> Antonio </a:t>
                    </a:r>
                    <a:r>
                      <a:rPr lang="en-US" b="1" baseline="0" dirty="0" err="1" smtClean="0"/>
                      <a:t>Rinaldi</a:t>
                    </a:r>
                    <a:endParaRPr lang="en-US" b="1" baseline="0" dirty="0" smtClean="0"/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1" baseline="0" dirty="0" smtClean="0"/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/>
                      <a:t>DSGA 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/>
                      <a:t>dott.ssa </a:t>
                    </a:r>
                    <a:r>
                      <a:rPr lang="en-US" b="1" baseline="0" dirty="0" err="1" smtClean="0"/>
                      <a:t>Gianna</a:t>
                    </a:r>
                    <a:r>
                      <a:rPr lang="en-US" b="1" baseline="0" dirty="0" smtClean="0"/>
                      <a:t> </a:t>
                    </a:r>
                    <a:r>
                      <a:rPr lang="en-US" b="1" baseline="0" dirty="0" err="1" smtClean="0"/>
                      <a:t>Magnoni</a:t>
                    </a:r>
                    <a:endParaRPr lang="en-US" b="1" dirty="0" smtClean="0"/>
                  </a:p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6C6-4293-B028-E14345932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C6-4293-B028-E143459323A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5C187-3E49-4820-819B-586F4BE27B5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84A5CB8-3BE1-4C25-B988-FB4E6AB5643E}">
      <dgm:prSet phldrT="[Text]" custT="1"/>
      <dgm:spPr>
        <a:solidFill>
          <a:schemeClr val="accent2"/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t-IT" sz="1500" b="1" dirty="0"/>
            <a:t>Cambridge International</a:t>
          </a:r>
          <a:endParaRPr lang="en-GB" sz="1500" b="1" dirty="0"/>
        </a:p>
      </dgm:t>
    </dgm:pt>
    <dgm:pt modelId="{F415758B-A22C-4656-95CB-839E783D8391}" type="parTrans" cxnId="{413E0D6F-D3DA-4FBC-A97D-E5C85CE4A805}">
      <dgm:prSet/>
      <dgm:spPr/>
      <dgm:t>
        <a:bodyPr/>
        <a:lstStyle/>
        <a:p>
          <a:endParaRPr lang="en-GB"/>
        </a:p>
      </dgm:t>
    </dgm:pt>
    <dgm:pt modelId="{871CE13E-CA5B-4523-8718-3EA1A1BF5AAF}" type="sibTrans" cxnId="{413E0D6F-D3DA-4FBC-A97D-E5C85CE4A805}">
      <dgm:prSet/>
      <dgm:spPr/>
      <dgm:t>
        <a:bodyPr/>
        <a:lstStyle/>
        <a:p>
          <a:endParaRPr lang="en-GB"/>
        </a:p>
      </dgm:t>
    </dgm:pt>
    <dgm:pt modelId="{38E117D9-FE91-4CC1-899F-92EE7AF2BC6E}">
      <dgm:prSet phldrT="[Text]" custT="1"/>
      <dgm:spPr/>
      <dgm:t>
        <a:bodyPr/>
        <a:lstStyle/>
        <a:p>
          <a:r>
            <a:rPr lang="it-IT" sz="1300" dirty="0">
              <a:solidFill>
                <a:schemeClr val="tx1"/>
              </a:solidFill>
            </a:rPr>
            <a:t>Curriculum bilngue </a:t>
          </a:r>
          <a:endParaRPr lang="en-GB" sz="1300" dirty="0">
            <a:solidFill>
              <a:schemeClr val="tx1"/>
            </a:solidFill>
          </a:endParaRPr>
        </a:p>
      </dgm:t>
    </dgm:pt>
    <dgm:pt modelId="{6E77FDC8-9268-41BC-8692-BB5FA5724126}" type="parTrans" cxnId="{02ECFBD9-7664-4A58-B21D-8DD438FD35AD}">
      <dgm:prSet/>
      <dgm:spPr/>
      <dgm:t>
        <a:bodyPr/>
        <a:lstStyle/>
        <a:p>
          <a:endParaRPr lang="en-GB"/>
        </a:p>
      </dgm:t>
    </dgm:pt>
    <dgm:pt modelId="{80C089FD-96CB-4219-B490-3852E6DC6A57}" type="sibTrans" cxnId="{02ECFBD9-7664-4A58-B21D-8DD438FD35AD}">
      <dgm:prSet/>
      <dgm:spPr/>
      <dgm:t>
        <a:bodyPr/>
        <a:lstStyle/>
        <a:p>
          <a:endParaRPr lang="en-GB"/>
        </a:p>
      </dgm:t>
    </dgm:pt>
    <dgm:pt modelId="{7C19CBC7-2080-4F4E-91E6-B46B4C234F8A}">
      <dgm:prSet phldrT="[Text]" custT="1"/>
      <dgm:spPr/>
      <dgm:t>
        <a:bodyPr/>
        <a:lstStyle/>
        <a:p>
          <a:r>
            <a:rPr lang="en-GB" sz="1300" dirty="0" err="1">
              <a:solidFill>
                <a:schemeClr val="tx1"/>
              </a:solidFill>
            </a:rPr>
            <a:t>Valutazione</a:t>
          </a:r>
          <a:r>
            <a:rPr lang="en-GB" sz="1300" dirty="0">
              <a:solidFill>
                <a:schemeClr val="tx1"/>
              </a:solidFill>
            </a:rPr>
            <a:t> </a:t>
          </a:r>
          <a:r>
            <a:rPr lang="en-GB" sz="1300" dirty="0" err="1">
              <a:solidFill>
                <a:schemeClr val="tx1"/>
              </a:solidFill>
            </a:rPr>
            <a:t>oggettiva</a:t>
          </a:r>
          <a:r>
            <a:rPr lang="en-GB" sz="1300" dirty="0">
              <a:solidFill>
                <a:schemeClr val="tx1"/>
              </a:solidFill>
            </a:rPr>
            <a:t> e </a:t>
          </a:r>
          <a:r>
            <a:rPr lang="en-GB" sz="1300" dirty="0" err="1">
              <a:solidFill>
                <a:schemeClr val="tx1"/>
              </a:solidFill>
            </a:rPr>
            <a:t>riconosciuta</a:t>
          </a:r>
          <a:endParaRPr lang="en-GB" sz="1300" dirty="0">
            <a:solidFill>
              <a:schemeClr val="tx1"/>
            </a:solidFill>
          </a:endParaRPr>
        </a:p>
      </dgm:t>
    </dgm:pt>
    <dgm:pt modelId="{9C53FB55-21B0-4BD2-9157-7A7B7568D195}" type="parTrans" cxnId="{E2208064-41A4-441B-A789-00F68CE11B1A}">
      <dgm:prSet/>
      <dgm:spPr/>
      <dgm:t>
        <a:bodyPr/>
        <a:lstStyle/>
        <a:p>
          <a:endParaRPr lang="en-GB"/>
        </a:p>
      </dgm:t>
    </dgm:pt>
    <dgm:pt modelId="{801727EE-460D-4E38-ABF8-4A20E16034E4}" type="sibTrans" cxnId="{E2208064-41A4-441B-A789-00F68CE11B1A}">
      <dgm:prSet/>
      <dgm:spPr/>
      <dgm:t>
        <a:bodyPr/>
        <a:lstStyle/>
        <a:p>
          <a:endParaRPr lang="en-GB"/>
        </a:p>
      </dgm:t>
    </dgm:pt>
    <dgm:pt modelId="{41FB34BE-DC53-4375-809C-B6A2A12E1F88}">
      <dgm:prSet phldrT="[Text]" custT="1"/>
      <dgm:spPr/>
      <dgm:t>
        <a:bodyPr/>
        <a:lstStyle/>
        <a:p>
          <a:r>
            <a:rPr lang="en-GB" sz="1300" dirty="0" err="1">
              <a:solidFill>
                <a:schemeClr val="tx1"/>
              </a:solidFill>
            </a:rPr>
            <a:t>Risorse</a:t>
          </a:r>
          <a:r>
            <a:rPr lang="en-GB" sz="1300" dirty="0">
              <a:solidFill>
                <a:schemeClr val="tx1"/>
              </a:solidFill>
            </a:rPr>
            <a:t> per il </a:t>
          </a:r>
          <a:r>
            <a:rPr lang="en-GB" sz="1300" dirty="0" err="1">
              <a:solidFill>
                <a:schemeClr val="tx1"/>
              </a:solidFill>
            </a:rPr>
            <a:t>docente</a:t>
          </a:r>
          <a:endParaRPr lang="en-GB" sz="1300" dirty="0">
            <a:solidFill>
              <a:schemeClr val="tx1"/>
            </a:solidFill>
          </a:endParaRPr>
        </a:p>
      </dgm:t>
    </dgm:pt>
    <dgm:pt modelId="{62156BAD-55F2-4754-A2FB-3BAB07DFDCD7}" type="parTrans" cxnId="{154644C0-C21C-4596-A8A4-C1F41BD54BC4}">
      <dgm:prSet/>
      <dgm:spPr/>
      <dgm:t>
        <a:bodyPr/>
        <a:lstStyle/>
        <a:p>
          <a:endParaRPr lang="en-GB"/>
        </a:p>
      </dgm:t>
    </dgm:pt>
    <dgm:pt modelId="{E268747A-7967-439B-8268-5F8EF83B18C6}" type="sibTrans" cxnId="{154644C0-C21C-4596-A8A4-C1F41BD54BC4}">
      <dgm:prSet/>
      <dgm:spPr/>
      <dgm:t>
        <a:bodyPr/>
        <a:lstStyle/>
        <a:p>
          <a:endParaRPr lang="en-GB"/>
        </a:p>
      </dgm:t>
    </dgm:pt>
    <dgm:pt modelId="{EBF51869-9960-4DFC-A15F-9F0049BB4763}">
      <dgm:prSet phldrT="[Text]" custT="1"/>
      <dgm:spPr/>
      <dgm:t>
        <a:bodyPr/>
        <a:lstStyle/>
        <a:p>
          <a:r>
            <a:rPr lang="it-IT" sz="1300" dirty="0">
              <a:solidFill>
                <a:schemeClr val="tx1"/>
              </a:solidFill>
            </a:rPr>
            <a:t>Libri di testo allineati ai programmi</a:t>
          </a:r>
          <a:endParaRPr lang="en-GB" sz="1300" dirty="0">
            <a:solidFill>
              <a:schemeClr val="tx1"/>
            </a:solidFill>
          </a:endParaRPr>
        </a:p>
      </dgm:t>
    </dgm:pt>
    <dgm:pt modelId="{94D7EF69-DBE1-4777-84E5-699F8E1E4619}" type="parTrans" cxnId="{0ECA1193-A0C8-491A-8F11-46D120E9CE98}">
      <dgm:prSet/>
      <dgm:spPr/>
      <dgm:t>
        <a:bodyPr/>
        <a:lstStyle/>
        <a:p>
          <a:endParaRPr lang="en-GB"/>
        </a:p>
      </dgm:t>
    </dgm:pt>
    <dgm:pt modelId="{F0922D94-5B3A-4074-B577-700AE7FE81C2}" type="sibTrans" cxnId="{0ECA1193-A0C8-491A-8F11-46D120E9CE98}">
      <dgm:prSet/>
      <dgm:spPr/>
      <dgm:t>
        <a:bodyPr/>
        <a:lstStyle/>
        <a:p>
          <a:endParaRPr lang="en-GB"/>
        </a:p>
      </dgm:t>
    </dgm:pt>
    <dgm:pt modelId="{42811706-0371-4C1C-A9BC-8777AD0A57AD}">
      <dgm:prSet phldrT="[Text]" custT="1"/>
      <dgm:spPr/>
      <dgm:t>
        <a:bodyPr/>
        <a:lstStyle/>
        <a:p>
          <a:r>
            <a:rPr lang="en-GB" sz="1100" dirty="0">
              <a:solidFill>
                <a:schemeClr val="tx1"/>
              </a:solidFill>
            </a:rPr>
            <a:t>Aggiornamento </a:t>
          </a:r>
          <a:r>
            <a:rPr lang="en-GB" sz="1100" dirty="0" err="1">
              <a:solidFill>
                <a:schemeClr val="tx1"/>
              </a:solidFill>
            </a:rPr>
            <a:t>professionale</a:t>
          </a:r>
          <a:endParaRPr lang="en-GB" sz="1100" dirty="0">
            <a:solidFill>
              <a:schemeClr val="tx1"/>
            </a:solidFill>
          </a:endParaRPr>
        </a:p>
      </dgm:t>
    </dgm:pt>
    <dgm:pt modelId="{06996BCF-67DC-4DCE-AE57-A82542BDE646}" type="parTrans" cxnId="{BCEFBA6E-0DB3-4126-AEFF-5F09E9099AE4}">
      <dgm:prSet/>
      <dgm:spPr/>
      <dgm:t>
        <a:bodyPr/>
        <a:lstStyle/>
        <a:p>
          <a:endParaRPr lang="en-GB"/>
        </a:p>
      </dgm:t>
    </dgm:pt>
    <dgm:pt modelId="{FF9195B3-CA42-41A3-AE06-8FBE42EE3DA4}" type="sibTrans" cxnId="{BCEFBA6E-0DB3-4126-AEFF-5F09E9099AE4}">
      <dgm:prSet/>
      <dgm:spPr/>
      <dgm:t>
        <a:bodyPr/>
        <a:lstStyle/>
        <a:p>
          <a:endParaRPr lang="en-GB"/>
        </a:p>
      </dgm:t>
    </dgm:pt>
    <dgm:pt modelId="{EB7C8F7F-6560-4B43-9699-EAC496D05A86}">
      <dgm:prSet phldrT="[Text]" custT="1"/>
      <dgm:spPr/>
      <dgm:t>
        <a:bodyPr/>
        <a:lstStyle/>
        <a:p>
          <a:r>
            <a:rPr lang="it-IT" sz="1300" dirty="0">
              <a:solidFill>
                <a:schemeClr val="tx1"/>
              </a:solidFill>
            </a:rPr>
            <a:t>Ricerca</a:t>
          </a:r>
          <a:r>
            <a:rPr lang="it-IT" sz="1400" dirty="0">
              <a:solidFill>
                <a:schemeClr val="tx1"/>
              </a:solidFill>
            </a:rPr>
            <a:t> </a:t>
          </a:r>
          <a:endParaRPr lang="en-GB" sz="1400" dirty="0">
            <a:solidFill>
              <a:schemeClr val="tx1"/>
            </a:solidFill>
          </a:endParaRPr>
        </a:p>
      </dgm:t>
    </dgm:pt>
    <dgm:pt modelId="{143BD082-C89F-4B40-A95A-F0CA86607295}" type="parTrans" cxnId="{06FFEACD-14A0-41E3-B166-F2B0A0736EE2}">
      <dgm:prSet/>
      <dgm:spPr/>
      <dgm:t>
        <a:bodyPr/>
        <a:lstStyle/>
        <a:p>
          <a:endParaRPr lang="en-GB"/>
        </a:p>
      </dgm:t>
    </dgm:pt>
    <dgm:pt modelId="{98CB2E7A-B03D-4F4E-8EE2-129C0FCFAC2C}" type="sibTrans" cxnId="{06FFEACD-14A0-41E3-B166-F2B0A0736EE2}">
      <dgm:prSet/>
      <dgm:spPr/>
      <dgm:t>
        <a:bodyPr/>
        <a:lstStyle/>
        <a:p>
          <a:endParaRPr lang="en-GB"/>
        </a:p>
      </dgm:t>
    </dgm:pt>
    <dgm:pt modelId="{D0A91BB0-7D9B-4DD0-A991-19EFE719DA31}" type="pres">
      <dgm:prSet presAssocID="{0F15C187-3E49-4820-819B-586F4BE27B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AEFCFFE-093B-4845-99DC-138C588F5506}" type="pres">
      <dgm:prSet presAssocID="{784A5CB8-3BE1-4C25-B988-FB4E6AB5643E}" presName="Parent" presStyleLbl="node0" presStyleIdx="0" presStyleCnt="1" custLinFactNeighborX="-672" custLinFactNeighborY="-777">
        <dgm:presLayoutVars>
          <dgm:chMax val="6"/>
          <dgm:chPref val="6"/>
        </dgm:presLayoutVars>
      </dgm:prSet>
      <dgm:spPr/>
      <dgm:t>
        <a:bodyPr/>
        <a:lstStyle/>
        <a:p>
          <a:endParaRPr lang="it-IT"/>
        </a:p>
      </dgm:t>
    </dgm:pt>
    <dgm:pt modelId="{058031A4-D551-4108-8801-51809CC814DA}" type="pres">
      <dgm:prSet presAssocID="{38E117D9-FE91-4CC1-899F-92EE7AF2BC6E}" presName="Accent1" presStyleCnt="0"/>
      <dgm:spPr/>
    </dgm:pt>
    <dgm:pt modelId="{04EDDD8B-428B-45B5-8E1A-998A7484B64E}" type="pres">
      <dgm:prSet presAssocID="{38E117D9-FE91-4CC1-899F-92EE7AF2BC6E}" presName="Accent" presStyleLbl="bgShp" presStyleIdx="0" presStyleCnt="6"/>
      <dgm:spPr/>
    </dgm:pt>
    <dgm:pt modelId="{F12F1A4C-1F69-4B8B-BBF3-542E751371B6}" type="pres">
      <dgm:prSet presAssocID="{38E117D9-FE91-4CC1-899F-92EE7AF2BC6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129F12-2F24-437B-8EB1-66D25ACC4399}" type="pres">
      <dgm:prSet presAssocID="{EBF51869-9960-4DFC-A15F-9F0049BB4763}" presName="Accent2" presStyleCnt="0"/>
      <dgm:spPr/>
    </dgm:pt>
    <dgm:pt modelId="{83F75A1A-7E4C-4096-885E-097DDF969F97}" type="pres">
      <dgm:prSet presAssocID="{EBF51869-9960-4DFC-A15F-9F0049BB4763}" presName="Accent" presStyleLbl="bgShp" presStyleIdx="1" presStyleCnt="6"/>
      <dgm:spPr/>
    </dgm:pt>
    <dgm:pt modelId="{BBA9B367-7323-4442-81D5-15D70692FF54}" type="pres">
      <dgm:prSet presAssocID="{EBF51869-9960-4DFC-A15F-9F0049BB476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5E4C82-6F72-42B3-B779-A90DC525620A}" type="pres">
      <dgm:prSet presAssocID="{42811706-0371-4C1C-A9BC-8777AD0A57AD}" presName="Accent3" presStyleCnt="0"/>
      <dgm:spPr/>
    </dgm:pt>
    <dgm:pt modelId="{C6690F99-F5F1-49A4-AC2F-65771E9F3030}" type="pres">
      <dgm:prSet presAssocID="{42811706-0371-4C1C-A9BC-8777AD0A57AD}" presName="Accent" presStyleLbl="bgShp" presStyleIdx="2" presStyleCnt="6"/>
      <dgm:spPr/>
    </dgm:pt>
    <dgm:pt modelId="{7B5E0EF3-6213-43FF-923A-F5296FD9ECFA}" type="pres">
      <dgm:prSet presAssocID="{42811706-0371-4C1C-A9BC-8777AD0A57A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33D3DD-A880-438F-90DA-F69D71E65DC3}" type="pres">
      <dgm:prSet presAssocID="{7C19CBC7-2080-4F4E-91E6-B46B4C234F8A}" presName="Accent4" presStyleCnt="0"/>
      <dgm:spPr/>
    </dgm:pt>
    <dgm:pt modelId="{72BE6575-04C0-482A-9CD2-1F3E4D0C4FBE}" type="pres">
      <dgm:prSet presAssocID="{7C19CBC7-2080-4F4E-91E6-B46B4C234F8A}" presName="Accent" presStyleLbl="bgShp" presStyleIdx="3" presStyleCnt="6"/>
      <dgm:spPr/>
    </dgm:pt>
    <dgm:pt modelId="{8CF3D9C3-6358-4269-8619-4D86E8B5FAD8}" type="pres">
      <dgm:prSet presAssocID="{7C19CBC7-2080-4F4E-91E6-B46B4C234F8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F483CD-D9F1-4743-88F0-A7EF2570EA60}" type="pres">
      <dgm:prSet presAssocID="{41FB34BE-DC53-4375-809C-B6A2A12E1F88}" presName="Accent5" presStyleCnt="0"/>
      <dgm:spPr/>
    </dgm:pt>
    <dgm:pt modelId="{7BE6B917-74D2-4242-B5B5-BD66D658B313}" type="pres">
      <dgm:prSet presAssocID="{41FB34BE-DC53-4375-809C-B6A2A12E1F88}" presName="Accent" presStyleLbl="bgShp" presStyleIdx="4" presStyleCnt="6"/>
      <dgm:spPr/>
    </dgm:pt>
    <dgm:pt modelId="{92EA9C92-19EA-4CBB-BE9B-EECB1F3203D3}" type="pres">
      <dgm:prSet presAssocID="{41FB34BE-DC53-4375-809C-B6A2A12E1F8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EE0744-5F62-4068-B5C4-92988CB52BE1}" type="pres">
      <dgm:prSet presAssocID="{EB7C8F7F-6560-4B43-9699-EAC496D05A86}" presName="Accent6" presStyleCnt="0"/>
      <dgm:spPr/>
    </dgm:pt>
    <dgm:pt modelId="{07AFC681-9DF8-40C9-B3E9-089AC1DEA69A}" type="pres">
      <dgm:prSet presAssocID="{EB7C8F7F-6560-4B43-9699-EAC496D05A86}" presName="Accent" presStyleLbl="bgShp" presStyleIdx="5" presStyleCnt="6"/>
      <dgm:spPr/>
    </dgm:pt>
    <dgm:pt modelId="{32A1EE89-A575-464A-92FC-CDC7E018316F}" type="pres">
      <dgm:prSet presAssocID="{EB7C8F7F-6560-4B43-9699-EAC496D05A8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F3FC78-3522-450C-9B2E-DD0B496A5A07}" type="presOf" srcId="{42811706-0371-4C1C-A9BC-8777AD0A57AD}" destId="{7B5E0EF3-6213-43FF-923A-F5296FD9ECFA}" srcOrd="0" destOrd="0" presId="urn:microsoft.com/office/officeart/2011/layout/HexagonRadial"/>
    <dgm:cxn modelId="{154644C0-C21C-4596-A8A4-C1F41BD54BC4}" srcId="{784A5CB8-3BE1-4C25-B988-FB4E6AB5643E}" destId="{41FB34BE-DC53-4375-809C-B6A2A12E1F88}" srcOrd="4" destOrd="0" parTransId="{62156BAD-55F2-4754-A2FB-3BAB07DFDCD7}" sibTransId="{E268747A-7967-439B-8268-5F8EF83B18C6}"/>
    <dgm:cxn modelId="{974CA264-C1D7-491D-88BC-0F8D0E3350A3}" type="presOf" srcId="{EB7C8F7F-6560-4B43-9699-EAC496D05A86}" destId="{32A1EE89-A575-464A-92FC-CDC7E018316F}" srcOrd="0" destOrd="0" presId="urn:microsoft.com/office/officeart/2011/layout/HexagonRadial"/>
    <dgm:cxn modelId="{BCEFBA6E-0DB3-4126-AEFF-5F09E9099AE4}" srcId="{784A5CB8-3BE1-4C25-B988-FB4E6AB5643E}" destId="{42811706-0371-4C1C-A9BC-8777AD0A57AD}" srcOrd="2" destOrd="0" parTransId="{06996BCF-67DC-4DCE-AE57-A82542BDE646}" sibTransId="{FF9195B3-CA42-41A3-AE06-8FBE42EE3DA4}"/>
    <dgm:cxn modelId="{06FFEACD-14A0-41E3-B166-F2B0A0736EE2}" srcId="{784A5CB8-3BE1-4C25-B988-FB4E6AB5643E}" destId="{EB7C8F7F-6560-4B43-9699-EAC496D05A86}" srcOrd="5" destOrd="0" parTransId="{143BD082-C89F-4B40-A95A-F0CA86607295}" sibTransId="{98CB2E7A-B03D-4F4E-8EE2-129C0FCFAC2C}"/>
    <dgm:cxn modelId="{413E0D6F-D3DA-4FBC-A97D-E5C85CE4A805}" srcId="{0F15C187-3E49-4820-819B-586F4BE27B5F}" destId="{784A5CB8-3BE1-4C25-B988-FB4E6AB5643E}" srcOrd="0" destOrd="0" parTransId="{F415758B-A22C-4656-95CB-839E783D8391}" sibTransId="{871CE13E-CA5B-4523-8718-3EA1A1BF5AAF}"/>
    <dgm:cxn modelId="{94363D81-3BEF-4C47-8CD9-DD640AE6DE55}" type="presOf" srcId="{784A5CB8-3BE1-4C25-B988-FB4E6AB5643E}" destId="{6AEFCFFE-093B-4845-99DC-138C588F5506}" srcOrd="0" destOrd="0" presId="urn:microsoft.com/office/officeart/2011/layout/HexagonRadial"/>
    <dgm:cxn modelId="{1597E08E-9AD3-4C75-AC96-82BB07BB8C1F}" type="presOf" srcId="{EBF51869-9960-4DFC-A15F-9F0049BB4763}" destId="{BBA9B367-7323-4442-81D5-15D70692FF54}" srcOrd="0" destOrd="0" presId="urn:microsoft.com/office/officeart/2011/layout/HexagonRadial"/>
    <dgm:cxn modelId="{AF61906A-1202-486A-ADFF-7F7A0649B13B}" type="presOf" srcId="{0F15C187-3E49-4820-819B-586F4BE27B5F}" destId="{D0A91BB0-7D9B-4DD0-A991-19EFE719DA31}" srcOrd="0" destOrd="0" presId="urn:microsoft.com/office/officeart/2011/layout/HexagonRadial"/>
    <dgm:cxn modelId="{DCD1A87B-A91B-4EEB-A7EA-3F6835F69B0D}" type="presOf" srcId="{41FB34BE-DC53-4375-809C-B6A2A12E1F88}" destId="{92EA9C92-19EA-4CBB-BE9B-EECB1F3203D3}" srcOrd="0" destOrd="0" presId="urn:microsoft.com/office/officeart/2011/layout/HexagonRadial"/>
    <dgm:cxn modelId="{FE4764D3-5526-4438-BEA0-5F7F82DEE861}" type="presOf" srcId="{7C19CBC7-2080-4F4E-91E6-B46B4C234F8A}" destId="{8CF3D9C3-6358-4269-8619-4D86E8B5FAD8}" srcOrd="0" destOrd="0" presId="urn:microsoft.com/office/officeart/2011/layout/HexagonRadial"/>
    <dgm:cxn modelId="{0ECA1193-A0C8-491A-8F11-46D120E9CE98}" srcId="{784A5CB8-3BE1-4C25-B988-FB4E6AB5643E}" destId="{EBF51869-9960-4DFC-A15F-9F0049BB4763}" srcOrd="1" destOrd="0" parTransId="{94D7EF69-DBE1-4777-84E5-699F8E1E4619}" sibTransId="{F0922D94-5B3A-4074-B577-700AE7FE81C2}"/>
    <dgm:cxn modelId="{93583B67-0DA1-4DF9-9C32-27FCA0C2D478}" type="presOf" srcId="{38E117D9-FE91-4CC1-899F-92EE7AF2BC6E}" destId="{F12F1A4C-1F69-4B8B-BBF3-542E751371B6}" srcOrd="0" destOrd="0" presId="urn:microsoft.com/office/officeart/2011/layout/HexagonRadial"/>
    <dgm:cxn modelId="{02ECFBD9-7664-4A58-B21D-8DD438FD35AD}" srcId="{784A5CB8-3BE1-4C25-B988-FB4E6AB5643E}" destId="{38E117D9-FE91-4CC1-899F-92EE7AF2BC6E}" srcOrd="0" destOrd="0" parTransId="{6E77FDC8-9268-41BC-8692-BB5FA5724126}" sibTransId="{80C089FD-96CB-4219-B490-3852E6DC6A57}"/>
    <dgm:cxn modelId="{E2208064-41A4-441B-A789-00F68CE11B1A}" srcId="{784A5CB8-3BE1-4C25-B988-FB4E6AB5643E}" destId="{7C19CBC7-2080-4F4E-91E6-B46B4C234F8A}" srcOrd="3" destOrd="0" parTransId="{9C53FB55-21B0-4BD2-9157-7A7B7568D195}" sibTransId="{801727EE-460D-4E38-ABF8-4A20E16034E4}"/>
    <dgm:cxn modelId="{848ACC10-D274-4B3D-A0D4-A469681A58C7}" type="presParOf" srcId="{D0A91BB0-7D9B-4DD0-A991-19EFE719DA31}" destId="{6AEFCFFE-093B-4845-99DC-138C588F5506}" srcOrd="0" destOrd="0" presId="urn:microsoft.com/office/officeart/2011/layout/HexagonRadial"/>
    <dgm:cxn modelId="{7D8A976C-F083-4F58-90B8-DB587C92C5E7}" type="presParOf" srcId="{D0A91BB0-7D9B-4DD0-A991-19EFE719DA31}" destId="{058031A4-D551-4108-8801-51809CC814DA}" srcOrd="1" destOrd="0" presId="urn:microsoft.com/office/officeart/2011/layout/HexagonRadial"/>
    <dgm:cxn modelId="{471E6DBF-FB67-4C21-ABA8-5F32832EC4BA}" type="presParOf" srcId="{058031A4-D551-4108-8801-51809CC814DA}" destId="{04EDDD8B-428B-45B5-8E1A-998A7484B64E}" srcOrd="0" destOrd="0" presId="urn:microsoft.com/office/officeart/2011/layout/HexagonRadial"/>
    <dgm:cxn modelId="{20030B7C-7262-450C-970A-7C88E40BD8D5}" type="presParOf" srcId="{D0A91BB0-7D9B-4DD0-A991-19EFE719DA31}" destId="{F12F1A4C-1F69-4B8B-BBF3-542E751371B6}" srcOrd="2" destOrd="0" presId="urn:microsoft.com/office/officeart/2011/layout/HexagonRadial"/>
    <dgm:cxn modelId="{B9E54143-FBCE-43B9-BBE8-6F3458C60B42}" type="presParOf" srcId="{D0A91BB0-7D9B-4DD0-A991-19EFE719DA31}" destId="{F0129F12-2F24-437B-8EB1-66D25ACC4399}" srcOrd="3" destOrd="0" presId="urn:microsoft.com/office/officeart/2011/layout/HexagonRadial"/>
    <dgm:cxn modelId="{F70B7977-5F76-4354-BB02-79271D19B948}" type="presParOf" srcId="{F0129F12-2F24-437B-8EB1-66D25ACC4399}" destId="{83F75A1A-7E4C-4096-885E-097DDF969F97}" srcOrd="0" destOrd="0" presId="urn:microsoft.com/office/officeart/2011/layout/HexagonRadial"/>
    <dgm:cxn modelId="{D46AAAFE-7698-4B47-96E9-9DDB919A8773}" type="presParOf" srcId="{D0A91BB0-7D9B-4DD0-A991-19EFE719DA31}" destId="{BBA9B367-7323-4442-81D5-15D70692FF54}" srcOrd="4" destOrd="0" presId="urn:microsoft.com/office/officeart/2011/layout/HexagonRadial"/>
    <dgm:cxn modelId="{67233031-6B62-40B7-AA81-D383E98B4A2A}" type="presParOf" srcId="{D0A91BB0-7D9B-4DD0-A991-19EFE719DA31}" destId="{CD5E4C82-6F72-42B3-B779-A90DC525620A}" srcOrd="5" destOrd="0" presId="urn:microsoft.com/office/officeart/2011/layout/HexagonRadial"/>
    <dgm:cxn modelId="{B3ABB066-685E-43DD-B3F3-9D8C1435DD70}" type="presParOf" srcId="{CD5E4C82-6F72-42B3-B779-A90DC525620A}" destId="{C6690F99-F5F1-49A4-AC2F-65771E9F3030}" srcOrd="0" destOrd="0" presId="urn:microsoft.com/office/officeart/2011/layout/HexagonRadial"/>
    <dgm:cxn modelId="{50413E68-1160-4E42-B15B-5332D67713F0}" type="presParOf" srcId="{D0A91BB0-7D9B-4DD0-A991-19EFE719DA31}" destId="{7B5E0EF3-6213-43FF-923A-F5296FD9ECFA}" srcOrd="6" destOrd="0" presId="urn:microsoft.com/office/officeart/2011/layout/HexagonRadial"/>
    <dgm:cxn modelId="{22713A1D-9D55-4A6F-B966-69A9AAF7F8E5}" type="presParOf" srcId="{D0A91BB0-7D9B-4DD0-A991-19EFE719DA31}" destId="{C033D3DD-A880-438F-90DA-F69D71E65DC3}" srcOrd="7" destOrd="0" presId="urn:microsoft.com/office/officeart/2011/layout/HexagonRadial"/>
    <dgm:cxn modelId="{E35DD076-28F9-48E5-83EB-6A3E676DF02A}" type="presParOf" srcId="{C033D3DD-A880-438F-90DA-F69D71E65DC3}" destId="{72BE6575-04C0-482A-9CD2-1F3E4D0C4FBE}" srcOrd="0" destOrd="0" presId="urn:microsoft.com/office/officeart/2011/layout/HexagonRadial"/>
    <dgm:cxn modelId="{AD596E84-B762-4A85-BFE0-DAC4A193C48A}" type="presParOf" srcId="{D0A91BB0-7D9B-4DD0-A991-19EFE719DA31}" destId="{8CF3D9C3-6358-4269-8619-4D86E8B5FAD8}" srcOrd="8" destOrd="0" presId="urn:microsoft.com/office/officeart/2011/layout/HexagonRadial"/>
    <dgm:cxn modelId="{EB28BE41-0257-4500-88EE-9F003C02FDA3}" type="presParOf" srcId="{D0A91BB0-7D9B-4DD0-A991-19EFE719DA31}" destId="{4CF483CD-D9F1-4743-88F0-A7EF2570EA60}" srcOrd="9" destOrd="0" presId="urn:microsoft.com/office/officeart/2011/layout/HexagonRadial"/>
    <dgm:cxn modelId="{1364DE79-87B7-4EB9-86FC-74987221C630}" type="presParOf" srcId="{4CF483CD-D9F1-4743-88F0-A7EF2570EA60}" destId="{7BE6B917-74D2-4242-B5B5-BD66D658B313}" srcOrd="0" destOrd="0" presId="urn:microsoft.com/office/officeart/2011/layout/HexagonRadial"/>
    <dgm:cxn modelId="{7C6C9570-2326-4215-BBAC-765B1FB8B0EC}" type="presParOf" srcId="{D0A91BB0-7D9B-4DD0-A991-19EFE719DA31}" destId="{92EA9C92-19EA-4CBB-BE9B-EECB1F3203D3}" srcOrd="10" destOrd="0" presId="urn:microsoft.com/office/officeart/2011/layout/HexagonRadial"/>
    <dgm:cxn modelId="{81194966-0A92-43F1-95ED-B30D043FFF1C}" type="presParOf" srcId="{D0A91BB0-7D9B-4DD0-A991-19EFE719DA31}" destId="{57EE0744-5F62-4068-B5C4-92988CB52BE1}" srcOrd="11" destOrd="0" presId="urn:microsoft.com/office/officeart/2011/layout/HexagonRadial"/>
    <dgm:cxn modelId="{45E0EE9D-1C5D-402F-9644-73A6A4A162F4}" type="presParOf" srcId="{57EE0744-5F62-4068-B5C4-92988CB52BE1}" destId="{07AFC681-9DF8-40C9-B3E9-089AC1DEA69A}" srcOrd="0" destOrd="0" presId="urn:microsoft.com/office/officeart/2011/layout/HexagonRadial"/>
    <dgm:cxn modelId="{EC70DAE7-67D5-4C1F-A84A-9A869708E05D}" type="presParOf" srcId="{D0A91BB0-7D9B-4DD0-A991-19EFE719DA31}" destId="{32A1EE89-A575-464A-92FC-CDC7E018316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A4B88D-6CDF-D749-B1DF-FA89F6EE299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2E0B2B0-51D3-BE49-A209-AC288CD2B7F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INGLESE</a:t>
          </a:r>
        </a:p>
      </dgm:t>
    </dgm:pt>
    <dgm:pt modelId="{E70024E1-287C-654D-A107-AAFD40A768F6}" type="parTrans" cxnId="{9AE08DA1-9947-9245-BFF5-3C027625DC56}">
      <dgm:prSet/>
      <dgm:spPr/>
      <dgm:t>
        <a:bodyPr/>
        <a:lstStyle/>
        <a:p>
          <a:endParaRPr lang="en-US" sz="1800"/>
        </a:p>
      </dgm:t>
    </dgm:pt>
    <dgm:pt modelId="{18807363-27A7-F240-8279-2803A51CF605}" type="sibTrans" cxnId="{9AE08DA1-9947-9245-BFF5-3C027625DC56}">
      <dgm:prSet/>
      <dgm:spPr/>
      <dgm:t>
        <a:bodyPr/>
        <a:lstStyle/>
        <a:p>
          <a:endParaRPr lang="en-US" sz="1800"/>
        </a:p>
      </dgm:t>
    </dgm:pt>
    <dgm:pt modelId="{B4A53450-15CC-704F-896B-D9685099593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Insegnamento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tradizionale</a:t>
          </a:r>
          <a:r>
            <a:rPr lang="en-US" sz="1800" dirty="0">
              <a:solidFill>
                <a:schemeClr val="tx1"/>
              </a:solidFill>
            </a:rPr>
            <a:t> </a:t>
          </a:r>
        </a:p>
      </dgm:t>
    </dgm:pt>
    <dgm:pt modelId="{72232C83-DFB6-B547-ADC5-FB9F10298B97}" type="parTrans" cxnId="{BD8E58AE-B74E-5547-85CB-224AA919D3E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800"/>
        </a:p>
      </dgm:t>
    </dgm:pt>
    <dgm:pt modelId="{FB28D8DC-059D-464F-8265-36E06FB0034E}" type="sibTrans" cxnId="{BD8E58AE-B74E-5547-85CB-224AA919D3EE}">
      <dgm:prSet/>
      <dgm:spPr/>
      <dgm:t>
        <a:bodyPr/>
        <a:lstStyle/>
        <a:p>
          <a:endParaRPr lang="en-US" sz="1800"/>
        </a:p>
      </dgm:t>
    </dgm:pt>
    <dgm:pt modelId="{61C5CE72-0F93-DF47-BC2A-1BF35B25E11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3 ore </a:t>
          </a:r>
          <a:r>
            <a:rPr lang="en-US" sz="1800" dirty="0" err="1">
              <a:solidFill>
                <a:schemeClr val="tx1"/>
              </a:solidFill>
            </a:rPr>
            <a:t>settimanali</a:t>
          </a:r>
          <a:endParaRPr lang="en-US" sz="1800" dirty="0">
            <a:solidFill>
              <a:schemeClr val="tx1"/>
            </a:solidFill>
          </a:endParaRPr>
        </a:p>
      </dgm:t>
    </dgm:pt>
    <dgm:pt modelId="{D98755B1-2CE3-DB45-BF06-B0DD755E9E21}" type="parTrans" cxnId="{9FEA496A-3B66-3F42-82C7-22A1F733A5F4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 sz="1800"/>
        </a:p>
      </dgm:t>
    </dgm:pt>
    <dgm:pt modelId="{DCF99665-6348-2F48-9705-5A5793F65F44}" type="sibTrans" cxnId="{9FEA496A-3B66-3F42-82C7-22A1F733A5F4}">
      <dgm:prSet/>
      <dgm:spPr/>
      <dgm:t>
        <a:bodyPr/>
        <a:lstStyle/>
        <a:p>
          <a:endParaRPr lang="en-US" sz="1800"/>
        </a:p>
      </dgm:t>
    </dgm:pt>
    <dgm:pt modelId="{E808280B-180F-4E45-BEAA-97D9C1B23A6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</a:rPr>
            <a:t>Abilità</a:t>
          </a:r>
          <a:r>
            <a:rPr lang="en-US" sz="1800" dirty="0">
              <a:solidFill>
                <a:schemeClr val="tx1"/>
              </a:solidFill>
            </a:rPr>
            <a:t> di </a:t>
          </a:r>
          <a:r>
            <a:rPr lang="en-US" sz="1800" dirty="0" err="1">
              <a:solidFill>
                <a:schemeClr val="tx1"/>
              </a:solidFill>
            </a:rPr>
            <a:t>comunicazione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interpersonale</a:t>
          </a:r>
          <a:r>
            <a:rPr lang="en-US" sz="1800" dirty="0">
              <a:solidFill>
                <a:schemeClr val="tx1"/>
              </a:solidFill>
            </a:rPr>
            <a:t> di base</a:t>
          </a:r>
        </a:p>
      </dgm:t>
    </dgm:pt>
    <dgm:pt modelId="{A155BB47-401E-3C4B-BF55-BFEFA46D9566}" type="parTrans" cxnId="{1BCC59D6-C813-864B-B8F0-9FB9B20387D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1800"/>
        </a:p>
      </dgm:t>
    </dgm:pt>
    <dgm:pt modelId="{4BA58478-05DF-754D-9B5E-E0E93926C4C7}" type="sibTrans" cxnId="{1BCC59D6-C813-864B-B8F0-9FB9B20387D8}">
      <dgm:prSet/>
      <dgm:spPr/>
      <dgm:t>
        <a:bodyPr/>
        <a:lstStyle/>
        <a:p>
          <a:endParaRPr lang="en-US" sz="1800"/>
        </a:p>
      </dgm:t>
    </dgm:pt>
    <dgm:pt modelId="{5E9CB2A8-70D2-4745-ABD1-8A686212A4F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Insegnamento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addizionale</a:t>
          </a:r>
          <a:endParaRPr lang="en-US" sz="1800" b="1" dirty="0" smtClean="0">
            <a:solidFill>
              <a:schemeClr val="tx1"/>
            </a:solidFill>
          </a:endParaRPr>
        </a:p>
        <a:p>
          <a:r>
            <a:rPr lang="en-US" sz="1800" b="1" dirty="0" smtClean="0">
              <a:solidFill>
                <a:schemeClr val="tx1"/>
              </a:solidFill>
            </a:rPr>
            <a:t>/</a:t>
          </a:r>
          <a:r>
            <a:rPr lang="en-US" sz="1800" b="1" dirty="0" err="1">
              <a:solidFill>
                <a:schemeClr val="tx1"/>
              </a:solidFill>
            </a:rPr>
            <a:t>integrato</a:t>
          </a:r>
          <a:endParaRPr lang="en-US" sz="1800" b="1" dirty="0">
            <a:solidFill>
              <a:schemeClr val="tx1"/>
            </a:solidFill>
          </a:endParaRPr>
        </a:p>
      </dgm:t>
    </dgm:pt>
    <dgm:pt modelId="{392701AF-D36A-234C-BEC6-4CB37F42ECD2}" type="parTrans" cxnId="{EF389EB9-945C-B94A-B6FD-48F0F3013E3E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 sz="1800"/>
        </a:p>
      </dgm:t>
    </dgm:pt>
    <dgm:pt modelId="{4BDA80B9-6619-A749-93E3-C7DDC8683119}" type="sibTrans" cxnId="{EF389EB9-945C-B94A-B6FD-48F0F3013E3E}">
      <dgm:prSet/>
      <dgm:spPr/>
      <dgm:t>
        <a:bodyPr/>
        <a:lstStyle/>
        <a:p>
          <a:endParaRPr lang="en-US" sz="1800"/>
        </a:p>
      </dgm:t>
    </dgm:pt>
    <dgm:pt modelId="{83ABAAE8-6B82-2042-8503-ECA0BF06E093}">
      <dgm:prSet phldrT="[Text]" custT="1"/>
      <dgm:spPr>
        <a:solidFill>
          <a:schemeClr val="accent3"/>
        </a:solidFill>
      </dgm:spPr>
      <dgm:t>
        <a:bodyPr/>
        <a:lstStyle/>
        <a:p>
          <a:pPr algn="l"/>
          <a:endParaRPr lang="en-US" sz="1800" b="1" baseline="0" dirty="0" smtClean="0">
            <a:solidFill>
              <a:schemeClr val="tx1"/>
            </a:solidFill>
          </a:endParaRPr>
        </a:p>
        <a:p>
          <a:pPr algn="l"/>
          <a:endParaRPr lang="en-US" sz="1800" b="1" baseline="0" dirty="0" smtClean="0">
            <a:solidFill>
              <a:schemeClr val="tx1"/>
            </a:solidFill>
          </a:endParaRPr>
        </a:p>
        <a:p>
          <a:pPr algn="l"/>
          <a:r>
            <a:rPr lang="en-US" sz="1800" b="1" baseline="0" dirty="0" smtClean="0">
              <a:solidFill>
                <a:schemeClr val="tx1"/>
              </a:solidFill>
            </a:rPr>
            <a:t> 3+3 </a:t>
          </a:r>
          <a:r>
            <a:rPr lang="en-US" sz="1800" b="1" baseline="0" dirty="0">
              <a:solidFill>
                <a:schemeClr val="tx1"/>
              </a:solidFill>
            </a:rPr>
            <a:t>ore </a:t>
          </a:r>
          <a:r>
            <a:rPr lang="en-US" sz="1800" b="1" baseline="0" dirty="0" err="1" smtClean="0">
              <a:solidFill>
                <a:schemeClr val="tx1"/>
              </a:solidFill>
            </a:rPr>
            <a:t>settimanali</a:t>
          </a:r>
          <a:r>
            <a:rPr lang="en-US" sz="1800" b="1" baseline="0" dirty="0" smtClean="0">
              <a:solidFill>
                <a:schemeClr val="tx1"/>
              </a:solidFill>
            </a:rPr>
            <a:t> </a:t>
          </a:r>
        </a:p>
        <a:p>
          <a:pPr algn="l"/>
          <a:r>
            <a:rPr lang="en-US" sz="1800" b="1" baseline="0" dirty="0" smtClean="0">
              <a:solidFill>
                <a:schemeClr val="tx1"/>
              </a:solidFill>
            </a:rPr>
            <a:t>(1 e 2 anno)= </a:t>
          </a:r>
          <a:r>
            <a:rPr lang="en-US" sz="1800" b="1" baseline="0" dirty="0" smtClean="0">
              <a:solidFill>
                <a:srgbClr val="FF0000"/>
              </a:solidFill>
            </a:rPr>
            <a:t>6</a:t>
          </a:r>
          <a:endParaRPr lang="en-US" sz="1800" b="1" baseline="0" dirty="0" smtClean="0">
            <a:solidFill>
              <a:schemeClr val="tx1"/>
            </a:solidFill>
          </a:endParaRPr>
        </a:p>
        <a:p>
          <a:pPr algn="l"/>
          <a:r>
            <a:rPr lang="en-US" sz="1800" b="1" baseline="0" dirty="0" smtClean="0">
              <a:solidFill>
                <a:schemeClr val="tx1"/>
              </a:solidFill>
            </a:rPr>
            <a:t> 3+2 (3 anno)=</a:t>
          </a:r>
          <a:r>
            <a:rPr lang="en-US" sz="1800" b="1" baseline="0" dirty="0" smtClean="0">
              <a:solidFill>
                <a:srgbClr val="FF0000"/>
              </a:solidFill>
            </a:rPr>
            <a:t>5</a:t>
          </a:r>
        </a:p>
        <a:p>
          <a:pPr algn="l"/>
          <a:r>
            <a:rPr lang="en-US" sz="1800" b="1" baseline="0" dirty="0" smtClean="0">
              <a:solidFill>
                <a:schemeClr val="tx1"/>
              </a:solidFill>
            </a:rPr>
            <a:t> 3+1 (4 anno)=</a:t>
          </a:r>
          <a:r>
            <a:rPr lang="en-US" sz="1800" b="1" baseline="0" dirty="0" smtClean="0">
              <a:solidFill>
                <a:srgbClr val="FF0000"/>
              </a:solidFill>
            </a:rPr>
            <a:t>4</a:t>
          </a:r>
        </a:p>
        <a:p>
          <a:pPr algn="ctr"/>
          <a:endParaRPr lang="en-US" sz="1800" b="1" baseline="0" dirty="0" smtClean="0">
            <a:solidFill>
              <a:schemeClr val="tx1"/>
            </a:solidFill>
          </a:endParaRPr>
        </a:p>
        <a:p>
          <a:pPr algn="ctr"/>
          <a:r>
            <a:rPr lang="en-US" sz="1800" b="1" baseline="0" dirty="0" smtClean="0">
              <a:solidFill>
                <a:schemeClr val="tx1"/>
              </a:solidFill>
            </a:rPr>
            <a:t>  </a:t>
          </a:r>
          <a:endParaRPr lang="en-US" sz="1800" b="1" dirty="0">
            <a:solidFill>
              <a:schemeClr val="tx1"/>
            </a:solidFill>
          </a:endParaRPr>
        </a:p>
      </dgm:t>
    </dgm:pt>
    <dgm:pt modelId="{BE3E09CF-406B-2149-B97B-77D6EF552AA8}" type="parTrans" cxnId="{074E8762-B1B3-A446-906D-DEBDD00382C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1800"/>
        </a:p>
      </dgm:t>
    </dgm:pt>
    <dgm:pt modelId="{5CC698A6-5D1C-1248-9648-857FD8BB96B5}" type="sibTrans" cxnId="{074E8762-B1B3-A446-906D-DEBDD00382CC}">
      <dgm:prSet/>
      <dgm:spPr/>
      <dgm:t>
        <a:bodyPr/>
        <a:lstStyle/>
        <a:p>
          <a:endParaRPr lang="en-US" sz="1800"/>
        </a:p>
      </dgm:t>
    </dgm:pt>
    <dgm:pt modelId="{51329846-192C-2D41-8176-C2367555CA26}">
      <dgm:prSet custT="1"/>
      <dgm:spPr>
        <a:solidFill>
          <a:schemeClr val="accent3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Abilità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linguistica</a:t>
          </a:r>
          <a:r>
            <a:rPr lang="en-US" sz="1800" b="1" dirty="0">
              <a:solidFill>
                <a:schemeClr val="tx1"/>
              </a:solidFill>
            </a:rPr>
            <a:t> e </a:t>
          </a:r>
          <a:r>
            <a:rPr lang="en-US" sz="1800" b="1" dirty="0" err="1">
              <a:solidFill>
                <a:schemeClr val="tx1"/>
              </a:solidFill>
            </a:rPr>
            <a:t>cognitiva</a:t>
          </a:r>
          <a:r>
            <a:rPr lang="en-US" sz="1800" b="1" dirty="0">
              <a:solidFill>
                <a:schemeClr val="tx1"/>
              </a:solidFill>
            </a:rPr>
            <a:t> di </a:t>
          </a:r>
          <a:r>
            <a:rPr lang="en-US" sz="1800" b="1" dirty="0" err="1">
              <a:solidFill>
                <a:schemeClr val="tx1"/>
              </a:solidFill>
            </a:rPr>
            <a:t>tipo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accademico</a:t>
          </a:r>
          <a:endParaRPr lang="en-US" sz="1800" b="1" dirty="0">
            <a:solidFill>
              <a:schemeClr val="tx1"/>
            </a:solidFill>
          </a:endParaRPr>
        </a:p>
      </dgm:t>
    </dgm:pt>
    <dgm:pt modelId="{FFB32636-9C50-1845-9AB3-A20B0616B76F}" type="parTrans" cxnId="{19F08EF7-989D-AA4B-BAFF-DB1731E58453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1800"/>
        </a:p>
      </dgm:t>
    </dgm:pt>
    <dgm:pt modelId="{0F43D1FD-4352-0745-B2E3-DBA955905205}" type="sibTrans" cxnId="{19F08EF7-989D-AA4B-BAFF-DB1731E58453}">
      <dgm:prSet/>
      <dgm:spPr/>
      <dgm:t>
        <a:bodyPr/>
        <a:lstStyle/>
        <a:p>
          <a:endParaRPr lang="en-US" sz="1800"/>
        </a:p>
      </dgm:t>
    </dgm:pt>
    <dgm:pt modelId="{39CF28BB-E57E-49B7-AD38-A23C5D509F7A}">
      <dgm:prSet custT="1"/>
      <dgm:spPr>
        <a:solidFill>
          <a:schemeClr val="accent4"/>
        </a:solidFill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Anche per comunicare e studiare in contesto accademico</a:t>
          </a:r>
          <a:endParaRPr lang="en-GB" sz="1800" b="1" dirty="0">
            <a:solidFill>
              <a:schemeClr val="tx1"/>
            </a:solidFill>
          </a:endParaRPr>
        </a:p>
      </dgm:t>
    </dgm:pt>
    <dgm:pt modelId="{3C768294-4FA4-4460-B8E0-C5B257363891}" type="parTrans" cxnId="{0D23F5E2-E5BD-4521-9B1F-21935EDEA93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 sz="1800"/>
        </a:p>
      </dgm:t>
    </dgm:pt>
    <dgm:pt modelId="{A14CCFFB-D65D-4316-BC0D-713D248198D5}" type="sibTrans" cxnId="{0D23F5E2-E5BD-4521-9B1F-21935EDEA936}">
      <dgm:prSet/>
      <dgm:spPr/>
      <dgm:t>
        <a:bodyPr/>
        <a:lstStyle/>
        <a:p>
          <a:endParaRPr lang="en-GB" sz="1800"/>
        </a:p>
      </dgm:t>
    </dgm:pt>
    <dgm:pt modelId="{4CFCB19F-C860-4423-AACD-BE3DF8B62BAF}">
      <dgm:prSet custT="1"/>
      <dgm:spPr>
        <a:solidFill>
          <a:schemeClr val="accent4"/>
        </a:solidFill>
      </dgm:spPr>
      <dgm:t>
        <a:bodyPr/>
        <a:lstStyle/>
        <a:p>
          <a:r>
            <a:rPr lang="it-IT" sz="1800" dirty="0">
              <a:solidFill>
                <a:schemeClr val="tx1"/>
              </a:solidFill>
            </a:rPr>
            <a:t>Solo per le comuni situazioni sociali</a:t>
          </a:r>
          <a:endParaRPr lang="en-GB" sz="1800" dirty="0">
            <a:solidFill>
              <a:schemeClr val="tx1"/>
            </a:solidFill>
          </a:endParaRPr>
        </a:p>
      </dgm:t>
    </dgm:pt>
    <dgm:pt modelId="{1AFE4998-6474-4645-9B56-5B087C34C457}" type="parTrans" cxnId="{964F0C8B-6766-4275-BC09-BFEC0E7DE627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 sz="1800"/>
        </a:p>
      </dgm:t>
    </dgm:pt>
    <dgm:pt modelId="{17A44E85-C1F6-420D-91EC-828A22B7CCB2}" type="sibTrans" cxnId="{964F0C8B-6766-4275-BC09-BFEC0E7DE627}">
      <dgm:prSet/>
      <dgm:spPr/>
      <dgm:t>
        <a:bodyPr/>
        <a:lstStyle/>
        <a:p>
          <a:endParaRPr lang="en-GB" sz="1800"/>
        </a:p>
      </dgm:t>
    </dgm:pt>
    <dgm:pt modelId="{84A0666B-8258-4B94-8CC5-501DD5D36DC9}">
      <dgm:prSet custT="1"/>
      <dgm:spPr>
        <a:solidFill>
          <a:schemeClr val="accent4"/>
        </a:solidFill>
      </dgm:spPr>
      <dgm:t>
        <a:bodyPr/>
        <a:lstStyle/>
        <a:p>
          <a:r>
            <a:rPr lang="it-IT" sz="1800" dirty="0">
              <a:solidFill>
                <a:schemeClr val="tx1"/>
              </a:solidFill>
            </a:rPr>
            <a:t>Lingua e cultura Inglese come da indicazioni ministeriali</a:t>
          </a:r>
        </a:p>
      </dgm:t>
    </dgm:pt>
    <dgm:pt modelId="{4DDF1090-B1BC-4292-A230-95D29E11A391}" type="parTrans" cxnId="{E5738CF2-82F7-4689-A59D-2BFBB1D6176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 sz="1800"/>
        </a:p>
      </dgm:t>
    </dgm:pt>
    <dgm:pt modelId="{05D5ADB4-40E7-4DA5-B754-224B1A55E793}" type="sibTrans" cxnId="{E5738CF2-82F7-4689-A59D-2BFBB1D61769}">
      <dgm:prSet/>
      <dgm:spPr/>
      <dgm:t>
        <a:bodyPr/>
        <a:lstStyle/>
        <a:p>
          <a:endParaRPr lang="en-GB" sz="1800"/>
        </a:p>
      </dgm:t>
    </dgm:pt>
    <dgm:pt modelId="{D8756FFA-83F6-41ED-BAC7-F66931A688E7}">
      <dgm:prSet custT="1"/>
      <dgm:spPr>
        <a:solidFill>
          <a:schemeClr val="accent4"/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Fisica, </a:t>
          </a:r>
          <a:r>
            <a:rPr lang="it-IT" sz="1800" dirty="0">
              <a:solidFill>
                <a:schemeClr val="tx1"/>
              </a:solidFill>
            </a:rPr>
            <a:t>Biologia</a:t>
          </a:r>
          <a:r>
            <a:rPr lang="it-IT" sz="1800" dirty="0" smtClean="0">
              <a:solidFill>
                <a:schemeClr val="tx1"/>
              </a:solidFill>
            </a:rPr>
            <a:t>, </a:t>
          </a:r>
          <a:r>
            <a:rPr lang="it-IT" sz="1800" dirty="0">
              <a:solidFill>
                <a:schemeClr val="tx1"/>
              </a:solidFill>
            </a:rPr>
            <a:t>Inglese</a:t>
          </a:r>
          <a:endParaRPr lang="en-GB" sz="1800" dirty="0">
            <a:solidFill>
              <a:schemeClr val="tx1"/>
            </a:solidFill>
          </a:endParaRPr>
        </a:p>
      </dgm:t>
    </dgm:pt>
    <dgm:pt modelId="{A36E8583-8E37-4252-8876-20E97B649266}" type="sibTrans" cxnId="{0B4455AB-39D6-43BE-9660-581F712CDE6A}">
      <dgm:prSet/>
      <dgm:spPr/>
      <dgm:t>
        <a:bodyPr/>
        <a:lstStyle/>
        <a:p>
          <a:endParaRPr lang="en-GB" sz="1800"/>
        </a:p>
      </dgm:t>
    </dgm:pt>
    <dgm:pt modelId="{082B3FD9-3451-4912-A28D-B1C1A02C288B}" type="parTrans" cxnId="{0B4455AB-39D6-43BE-9660-581F712CDE6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GB" sz="1800"/>
        </a:p>
      </dgm:t>
    </dgm:pt>
    <dgm:pt modelId="{2759AD21-D9AA-46A8-A3DF-B43D83EB8358}" type="pres">
      <dgm:prSet presAssocID="{23A4B88D-6CDF-D749-B1DF-FA89F6EE29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EC34560-B7E0-4AA7-A60E-FB4B1CC234CE}" type="pres">
      <dgm:prSet presAssocID="{D2E0B2B0-51D3-BE49-A209-AC288CD2B7FE}" presName="hierRoot1" presStyleCnt="0">
        <dgm:presLayoutVars>
          <dgm:hierBranch val="init"/>
        </dgm:presLayoutVars>
      </dgm:prSet>
      <dgm:spPr/>
    </dgm:pt>
    <dgm:pt modelId="{19AD81DD-55AE-4AFC-8A8A-F666B6A33E7A}" type="pres">
      <dgm:prSet presAssocID="{D2E0B2B0-51D3-BE49-A209-AC288CD2B7FE}" presName="rootComposite1" presStyleCnt="0"/>
      <dgm:spPr/>
    </dgm:pt>
    <dgm:pt modelId="{CDA81364-1D11-4BE5-84D2-31E675E23B39}" type="pres">
      <dgm:prSet presAssocID="{D2E0B2B0-51D3-BE49-A209-AC288CD2B7FE}" presName="rootText1" presStyleLbl="node0" presStyleIdx="0" presStyleCnt="1" custLinFactNeighborX="-31028" custLinFactNeighborY="-5086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392A627-EB59-4C31-A551-CE5E4A0F4549}" type="pres">
      <dgm:prSet presAssocID="{D2E0B2B0-51D3-BE49-A209-AC288CD2B7FE}" presName="rootConnector1" presStyleLbl="node1" presStyleIdx="0" presStyleCnt="0"/>
      <dgm:spPr/>
      <dgm:t>
        <a:bodyPr/>
        <a:lstStyle/>
        <a:p>
          <a:endParaRPr lang="it-IT"/>
        </a:p>
      </dgm:t>
    </dgm:pt>
    <dgm:pt modelId="{70908615-FFE5-42DD-B3B3-42F7E829C356}" type="pres">
      <dgm:prSet presAssocID="{D2E0B2B0-51D3-BE49-A209-AC288CD2B7FE}" presName="hierChild2" presStyleCnt="0"/>
      <dgm:spPr/>
    </dgm:pt>
    <dgm:pt modelId="{FEC68ED1-50BA-416C-A211-D1F6DA9CE980}" type="pres">
      <dgm:prSet presAssocID="{72232C83-DFB6-B547-ADC5-FB9F10298B97}" presName="Name64" presStyleLbl="parChTrans1D2" presStyleIdx="0" presStyleCnt="2"/>
      <dgm:spPr/>
      <dgm:t>
        <a:bodyPr/>
        <a:lstStyle/>
        <a:p>
          <a:endParaRPr lang="it-IT"/>
        </a:p>
      </dgm:t>
    </dgm:pt>
    <dgm:pt modelId="{ABE9FE0B-CD34-45F3-A0E1-E287D5800534}" type="pres">
      <dgm:prSet presAssocID="{B4A53450-15CC-704F-896B-D9685099593F}" presName="hierRoot2" presStyleCnt="0">
        <dgm:presLayoutVars>
          <dgm:hierBranch val="init"/>
        </dgm:presLayoutVars>
      </dgm:prSet>
      <dgm:spPr/>
    </dgm:pt>
    <dgm:pt modelId="{9856DA15-9666-4C85-9D51-8D9145AD9629}" type="pres">
      <dgm:prSet presAssocID="{B4A53450-15CC-704F-896B-D9685099593F}" presName="rootComposite" presStyleCnt="0"/>
      <dgm:spPr/>
    </dgm:pt>
    <dgm:pt modelId="{8E1F4774-A908-49DC-BD49-9BE60E19C165}" type="pres">
      <dgm:prSet presAssocID="{B4A53450-15CC-704F-896B-D9685099593F}" presName="rootText" presStyleLbl="node2" presStyleIdx="0" presStyleCnt="2" custScaleY="1790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AC35313-2543-49AD-B76D-B48464CA3AFE}" type="pres">
      <dgm:prSet presAssocID="{B4A53450-15CC-704F-896B-D9685099593F}" presName="rootConnector" presStyleLbl="node2" presStyleIdx="0" presStyleCnt="2"/>
      <dgm:spPr/>
      <dgm:t>
        <a:bodyPr/>
        <a:lstStyle/>
        <a:p>
          <a:endParaRPr lang="it-IT"/>
        </a:p>
      </dgm:t>
    </dgm:pt>
    <dgm:pt modelId="{EB17C266-59A0-40DC-ADB3-23551E977961}" type="pres">
      <dgm:prSet presAssocID="{B4A53450-15CC-704F-896B-D9685099593F}" presName="hierChild4" presStyleCnt="0"/>
      <dgm:spPr/>
    </dgm:pt>
    <dgm:pt modelId="{0CC5B5E9-CCB3-4185-B243-34F87AC9FDCB}" type="pres">
      <dgm:prSet presAssocID="{D98755B1-2CE3-DB45-BF06-B0DD755E9E21}" presName="Name64" presStyleLbl="parChTrans1D3" presStyleIdx="0" presStyleCnt="4"/>
      <dgm:spPr/>
      <dgm:t>
        <a:bodyPr/>
        <a:lstStyle/>
        <a:p>
          <a:endParaRPr lang="it-IT"/>
        </a:p>
      </dgm:t>
    </dgm:pt>
    <dgm:pt modelId="{DAC399B5-2281-4FBC-960A-C339611B320B}" type="pres">
      <dgm:prSet presAssocID="{61C5CE72-0F93-DF47-BC2A-1BF35B25E110}" presName="hierRoot2" presStyleCnt="0">
        <dgm:presLayoutVars>
          <dgm:hierBranch val="init"/>
        </dgm:presLayoutVars>
      </dgm:prSet>
      <dgm:spPr/>
    </dgm:pt>
    <dgm:pt modelId="{17F7C207-23AC-4A93-8870-5F345A7F79A3}" type="pres">
      <dgm:prSet presAssocID="{61C5CE72-0F93-DF47-BC2A-1BF35B25E110}" presName="rootComposite" presStyleCnt="0"/>
      <dgm:spPr/>
    </dgm:pt>
    <dgm:pt modelId="{19C09A9C-0B22-4BB7-B378-CD31F9C3A6BF}" type="pres">
      <dgm:prSet presAssocID="{61C5CE72-0F93-DF47-BC2A-1BF35B25E110}" presName="rootText" presStyleLbl="node3" presStyleIdx="0" presStyleCnt="4" custLinFactNeighborX="3695" custLinFactNeighborY="-1686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E300881-E0E0-425B-9B16-EED01DC5A102}" type="pres">
      <dgm:prSet presAssocID="{61C5CE72-0F93-DF47-BC2A-1BF35B25E110}" presName="rootConnector" presStyleLbl="node3" presStyleIdx="0" presStyleCnt="4"/>
      <dgm:spPr/>
      <dgm:t>
        <a:bodyPr/>
        <a:lstStyle/>
        <a:p>
          <a:endParaRPr lang="it-IT"/>
        </a:p>
      </dgm:t>
    </dgm:pt>
    <dgm:pt modelId="{D1F3AFDE-2195-4B2B-98B8-E07B9902F84A}" type="pres">
      <dgm:prSet presAssocID="{61C5CE72-0F93-DF47-BC2A-1BF35B25E110}" presName="hierChild4" presStyleCnt="0"/>
      <dgm:spPr/>
    </dgm:pt>
    <dgm:pt modelId="{AD2D700B-49F2-407C-A9FC-B6D2AF4967C2}" type="pres">
      <dgm:prSet presAssocID="{4DDF1090-B1BC-4292-A230-95D29E11A391}" presName="Name64" presStyleLbl="parChTrans1D4" presStyleIdx="0" presStyleCnt="4"/>
      <dgm:spPr/>
      <dgm:t>
        <a:bodyPr/>
        <a:lstStyle/>
        <a:p>
          <a:endParaRPr lang="it-IT"/>
        </a:p>
      </dgm:t>
    </dgm:pt>
    <dgm:pt modelId="{C650D67A-E3A6-4E47-BF90-3FEC6A52ED37}" type="pres">
      <dgm:prSet presAssocID="{84A0666B-8258-4B94-8CC5-501DD5D36DC9}" presName="hierRoot2" presStyleCnt="0">
        <dgm:presLayoutVars>
          <dgm:hierBranch val="init"/>
        </dgm:presLayoutVars>
      </dgm:prSet>
      <dgm:spPr/>
    </dgm:pt>
    <dgm:pt modelId="{47C58A16-A8BD-402A-9053-A67F99A528A1}" type="pres">
      <dgm:prSet presAssocID="{84A0666B-8258-4B94-8CC5-501DD5D36DC9}" presName="rootComposite" presStyleCnt="0"/>
      <dgm:spPr/>
    </dgm:pt>
    <dgm:pt modelId="{4375397F-F826-4007-B5B7-560541385837}" type="pres">
      <dgm:prSet presAssocID="{84A0666B-8258-4B94-8CC5-501DD5D36DC9}" presName="rootText" presStyleLbl="node4" presStyleIdx="0" presStyleCnt="4" custScaleX="141652" custScaleY="207064" custLinFactNeighborX="23586" custLinFactNeighborY="5020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5BB626E-EDC4-4620-A886-AC9F9FB40489}" type="pres">
      <dgm:prSet presAssocID="{84A0666B-8258-4B94-8CC5-501DD5D36DC9}" presName="rootConnector" presStyleLbl="node4" presStyleIdx="0" presStyleCnt="4"/>
      <dgm:spPr/>
      <dgm:t>
        <a:bodyPr/>
        <a:lstStyle/>
        <a:p>
          <a:endParaRPr lang="it-IT"/>
        </a:p>
      </dgm:t>
    </dgm:pt>
    <dgm:pt modelId="{44B3AA58-6F93-4079-AC7C-AD18C92E31C9}" type="pres">
      <dgm:prSet presAssocID="{84A0666B-8258-4B94-8CC5-501DD5D36DC9}" presName="hierChild4" presStyleCnt="0"/>
      <dgm:spPr/>
    </dgm:pt>
    <dgm:pt modelId="{3B884F3D-F30C-4033-89F0-71E46C14B3DE}" type="pres">
      <dgm:prSet presAssocID="{84A0666B-8258-4B94-8CC5-501DD5D36DC9}" presName="hierChild5" presStyleCnt="0"/>
      <dgm:spPr/>
    </dgm:pt>
    <dgm:pt modelId="{459390EB-64FA-40C4-9FD1-A55BEF78A449}" type="pres">
      <dgm:prSet presAssocID="{61C5CE72-0F93-DF47-BC2A-1BF35B25E110}" presName="hierChild5" presStyleCnt="0"/>
      <dgm:spPr/>
    </dgm:pt>
    <dgm:pt modelId="{27D81DE5-F525-4098-A693-1DC83031AA62}" type="pres">
      <dgm:prSet presAssocID="{A155BB47-401E-3C4B-BF55-BFEFA46D9566}" presName="Name64" presStyleLbl="parChTrans1D3" presStyleIdx="1" presStyleCnt="4"/>
      <dgm:spPr/>
      <dgm:t>
        <a:bodyPr/>
        <a:lstStyle/>
        <a:p>
          <a:endParaRPr lang="it-IT"/>
        </a:p>
      </dgm:t>
    </dgm:pt>
    <dgm:pt modelId="{1E166797-4B9C-4250-A48E-79308FAD9B86}" type="pres">
      <dgm:prSet presAssocID="{E808280B-180F-4E45-BEAA-97D9C1B23A60}" presName="hierRoot2" presStyleCnt="0">
        <dgm:presLayoutVars>
          <dgm:hierBranch val="init"/>
        </dgm:presLayoutVars>
      </dgm:prSet>
      <dgm:spPr/>
    </dgm:pt>
    <dgm:pt modelId="{AFF2EEB5-4C02-4709-A2EB-62F589EE3B34}" type="pres">
      <dgm:prSet presAssocID="{E808280B-180F-4E45-BEAA-97D9C1B23A60}" presName="rootComposite" presStyleCnt="0"/>
      <dgm:spPr/>
    </dgm:pt>
    <dgm:pt modelId="{49EDD140-4271-436A-BE29-32B47975419D}" type="pres">
      <dgm:prSet presAssocID="{E808280B-180F-4E45-BEAA-97D9C1B23A60}" presName="rootText" presStyleLbl="node3" presStyleIdx="1" presStyleCnt="4" custScaleX="124144" custScaleY="212940" custLinFactNeighborX="5357" custLinFactNeighborY="-2202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382EF05-C094-4B95-BB28-01762194E12A}" type="pres">
      <dgm:prSet presAssocID="{E808280B-180F-4E45-BEAA-97D9C1B23A60}" presName="rootConnector" presStyleLbl="node3" presStyleIdx="1" presStyleCnt="4"/>
      <dgm:spPr/>
      <dgm:t>
        <a:bodyPr/>
        <a:lstStyle/>
        <a:p>
          <a:endParaRPr lang="it-IT"/>
        </a:p>
      </dgm:t>
    </dgm:pt>
    <dgm:pt modelId="{E2F040AB-0C23-4E05-BFE6-1395430DA263}" type="pres">
      <dgm:prSet presAssocID="{E808280B-180F-4E45-BEAA-97D9C1B23A60}" presName="hierChild4" presStyleCnt="0"/>
      <dgm:spPr/>
    </dgm:pt>
    <dgm:pt modelId="{A3CF085D-A4A3-4328-AC2B-0FDF54A75343}" type="pres">
      <dgm:prSet presAssocID="{1AFE4998-6474-4645-9B56-5B087C34C457}" presName="Name64" presStyleLbl="parChTrans1D4" presStyleIdx="1" presStyleCnt="4"/>
      <dgm:spPr/>
      <dgm:t>
        <a:bodyPr/>
        <a:lstStyle/>
        <a:p>
          <a:endParaRPr lang="it-IT"/>
        </a:p>
      </dgm:t>
    </dgm:pt>
    <dgm:pt modelId="{48C71EEF-1B12-44EE-89D5-4EB9D404576C}" type="pres">
      <dgm:prSet presAssocID="{4CFCB19F-C860-4423-AACD-BE3DF8B62BAF}" presName="hierRoot2" presStyleCnt="0">
        <dgm:presLayoutVars>
          <dgm:hierBranch val="init"/>
        </dgm:presLayoutVars>
      </dgm:prSet>
      <dgm:spPr/>
    </dgm:pt>
    <dgm:pt modelId="{24875BDB-102C-41E8-84E3-A92D69965DE2}" type="pres">
      <dgm:prSet presAssocID="{4CFCB19F-C860-4423-AACD-BE3DF8B62BAF}" presName="rootComposite" presStyleCnt="0"/>
      <dgm:spPr/>
    </dgm:pt>
    <dgm:pt modelId="{C2C81E56-7119-4EF8-AD7D-BBD4F071B3BE}" type="pres">
      <dgm:prSet presAssocID="{4CFCB19F-C860-4423-AACD-BE3DF8B62BAF}" presName="rootText" presStyleLbl="node4" presStyleIdx="1" presStyleCnt="4" custScaleX="130533" custScaleY="202462" custLinFactNeighborX="24482" custLinFactNeighborY="3972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C96BDA4-C90D-44B7-96B9-66A61D8FA1E4}" type="pres">
      <dgm:prSet presAssocID="{4CFCB19F-C860-4423-AACD-BE3DF8B62BAF}" presName="rootConnector" presStyleLbl="node4" presStyleIdx="1" presStyleCnt="4"/>
      <dgm:spPr/>
      <dgm:t>
        <a:bodyPr/>
        <a:lstStyle/>
        <a:p>
          <a:endParaRPr lang="it-IT"/>
        </a:p>
      </dgm:t>
    </dgm:pt>
    <dgm:pt modelId="{49E04A21-7D63-421E-B1F8-F27C32E20BE1}" type="pres">
      <dgm:prSet presAssocID="{4CFCB19F-C860-4423-AACD-BE3DF8B62BAF}" presName="hierChild4" presStyleCnt="0"/>
      <dgm:spPr/>
    </dgm:pt>
    <dgm:pt modelId="{304C12F8-7E4A-4B15-8173-A04E659C961B}" type="pres">
      <dgm:prSet presAssocID="{4CFCB19F-C860-4423-AACD-BE3DF8B62BAF}" presName="hierChild5" presStyleCnt="0"/>
      <dgm:spPr/>
    </dgm:pt>
    <dgm:pt modelId="{10EAF13D-53C5-49B6-9920-9397C95F99EB}" type="pres">
      <dgm:prSet presAssocID="{E808280B-180F-4E45-BEAA-97D9C1B23A60}" presName="hierChild5" presStyleCnt="0"/>
      <dgm:spPr/>
    </dgm:pt>
    <dgm:pt modelId="{B6F41A57-EA67-4EF6-8CD0-14FB23220BBD}" type="pres">
      <dgm:prSet presAssocID="{B4A53450-15CC-704F-896B-D9685099593F}" presName="hierChild5" presStyleCnt="0"/>
      <dgm:spPr/>
    </dgm:pt>
    <dgm:pt modelId="{C44B961C-A551-4617-A48B-EE8EAC2A82E3}" type="pres">
      <dgm:prSet presAssocID="{392701AF-D36A-234C-BEC6-4CB37F42ECD2}" presName="Name64" presStyleLbl="parChTrans1D2" presStyleIdx="1" presStyleCnt="2"/>
      <dgm:spPr/>
      <dgm:t>
        <a:bodyPr/>
        <a:lstStyle/>
        <a:p>
          <a:endParaRPr lang="it-IT"/>
        </a:p>
      </dgm:t>
    </dgm:pt>
    <dgm:pt modelId="{7CE2A91D-5126-4C31-BF35-AFDC939F2238}" type="pres">
      <dgm:prSet presAssocID="{5E9CB2A8-70D2-4745-ABD1-8A686212A4F3}" presName="hierRoot2" presStyleCnt="0">
        <dgm:presLayoutVars>
          <dgm:hierBranch val="init"/>
        </dgm:presLayoutVars>
      </dgm:prSet>
      <dgm:spPr/>
    </dgm:pt>
    <dgm:pt modelId="{162A7C8A-2AE9-4A74-B830-129FF96672B9}" type="pres">
      <dgm:prSet presAssocID="{5E9CB2A8-70D2-4745-ABD1-8A686212A4F3}" presName="rootComposite" presStyleCnt="0"/>
      <dgm:spPr/>
    </dgm:pt>
    <dgm:pt modelId="{55B66A5F-1F08-4083-AC6B-AD37517501BE}" type="pres">
      <dgm:prSet presAssocID="{5E9CB2A8-70D2-4745-ABD1-8A686212A4F3}" presName="rootText" presStyleLbl="node2" presStyleIdx="1" presStyleCnt="2" custScaleX="149745" custScaleY="23392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16E6CC1-3B75-4EFA-8A5D-0712050023D9}" type="pres">
      <dgm:prSet presAssocID="{5E9CB2A8-70D2-4745-ABD1-8A686212A4F3}" presName="rootConnector" presStyleLbl="node2" presStyleIdx="1" presStyleCnt="2"/>
      <dgm:spPr/>
      <dgm:t>
        <a:bodyPr/>
        <a:lstStyle/>
        <a:p>
          <a:endParaRPr lang="it-IT"/>
        </a:p>
      </dgm:t>
    </dgm:pt>
    <dgm:pt modelId="{5A9514AE-CFCA-403D-9956-AE9F1C2FB6A1}" type="pres">
      <dgm:prSet presAssocID="{5E9CB2A8-70D2-4745-ABD1-8A686212A4F3}" presName="hierChild4" presStyleCnt="0"/>
      <dgm:spPr/>
    </dgm:pt>
    <dgm:pt modelId="{C4C1BC5B-A0A0-41C5-B090-1A47321B9174}" type="pres">
      <dgm:prSet presAssocID="{BE3E09CF-406B-2149-B97B-77D6EF552AA8}" presName="Name64" presStyleLbl="parChTrans1D3" presStyleIdx="2" presStyleCnt="4"/>
      <dgm:spPr/>
      <dgm:t>
        <a:bodyPr/>
        <a:lstStyle/>
        <a:p>
          <a:endParaRPr lang="it-IT"/>
        </a:p>
      </dgm:t>
    </dgm:pt>
    <dgm:pt modelId="{E8478D57-12C5-4DEF-80A3-82DBEF62297E}" type="pres">
      <dgm:prSet presAssocID="{83ABAAE8-6B82-2042-8503-ECA0BF06E093}" presName="hierRoot2" presStyleCnt="0">
        <dgm:presLayoutVars>
          <dgm:hierBranch val="init"/>
        </dgm:presLayoutVars>
      </dgm:prSet>
      <dgm:spPr/>
    </dgm:pt>
    <dgm:pt modelId="{7F56BD63-E6A0-48B9-B15B-F5DB3C416FAB}" type="pres">
      <dgm:prSet presAssocID="{83ABAAE8-6B82-2042-8503-ECA0BF06E093}" presName="rootComposite" presStyleCnt="0"/>
      <dgm:spPr/>
    </dgm:pt>
    <dgm:pt modelId="{A34A5171-8EE8-4CB1-BFE0-8BBBFCDD4985}" type="pres">
      <dgm:prSet presAssocID="{83ABAAE8-6B82-2042-8503-ECA0BF06E093}" presName="rootText" presStyleLbl="node3" presStyleIdx="2" presStyleCnt="4" custScaleX="150773" custScaleY="305003" custLinFactNeighborX="-1646" custLinFactNeighborY="-2698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CDE0036-1967-4077-900E-F49E916D1071}" type="pres">
      <dgm:prSet presAssocID="{83ABAAE8-6B82-2042-8503-ECA0BF06E093}" presName="rootConnector" presStyleLbl="node3" presStyleIdx="2" presStyleCnt="4"/>
      <dgm:spPr/>
      <dgm:t>
        <a:bodyPr/>
        <a:lstStyle/>
        <a:p>
          <a:endParaRPr lang="it-IT"/>
        </a:p>
      </dgm:t>
    </dgm:pt>
    <dgm:pt modelId="{F05950BE-AFA0-4E03-83A2-250B9F326A71}" type="pres">
      <dgm:prSet presAssocID="{83ABAAE8-6B82-2042-8503-ECA0BF06E093}" presName="hierChild4" presStyleCnt="0"/>
      <dgm:spPr/>
    </dgm:pt>
    <dgm:pt modelId="{E868BD75-9B2F-4006-887B-C4E03940DDEB}" type="pres">
      <dgm:prSet presAssocID="{082B3FD9-3451-4912-A28D-B1C1A02C288B}" presName="Name64" presStyleLbl="parChTrans1D4" presStyleIdx="2" presStyleCnt="4"/>
      <dgm:spPr/>
      <dgm:t>
        <a:bodyPr/>
        <a:lstStyle/>
        <a:p>
          <a:endParaRPr lang="it-IT"/>
        </a:p>
      </dgm:t>
    </dgm:pt>
    <dgm:pt modelId="{4C7CF0A5-C991-4167-8532-1A06424E499E}" type="pres">
      <dgm:prSet presAssocID="{D8756FFA-83F6-41ED-BAC7-F66931A688E7}" presName="hierRoot2" presStyleCnt="0">
        <dgm:presLayoutVars>
          <dgm:hierBranch val="init"/>
        </dgm:presLayoutVars>
      </dgm:prSet>
      <dgm:spPr/>
    </dgm:pt>
    <dgm:pt modelId="{4C12FEB0-EA6F-4502-BC2C-E7384026B0B8}" type="pres">
      <dgm:prSet presAssocID="{D8756FFA-83F6-41ED-BAC7-F66931A688E7}" presName="rootComposite" presStyleCnt="0"/>
      <dgm:spPr/>
    </dgm:pt>
    <dgm:pt modelId="{52C13F02-2549-414B-A29E-1A5EC7317FFB}" type="pres">
      <dgm:prSet presAssocID="{D8756FFA-83F6-41ED-BAC7-F66931A688E7}" presName="rootText" presStyleLbl="node4" presStyleIdx="2" presStyleCnt="4" custScaleX="117932" custScaleY="175797" custLinFactNeighborX="20780" custLinFactNeighborY="-1158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DE5A5D0-DF3A-4A47-8579-34F4461417EB}" type="pres">
      <dgm:prSet presAssocID="{D8756FFA-83F6-41ED-BAC7-F66931A688E7}" presName="rootConnector" presStyleLbl="node4" presStyleIdx="2" presStyleCnt="4"/>
      <dgm:spPr/>
      <dgm:t>
        <a:bodyPr/>
        <a:lstStyle/>
        <a:p>
          <a:endParaRPr lang="it-IT"/>
        </a:p>
      </dgm:t>
    </dgm:pt>
    <dgm:pt modelId="{A6C63395-DFFE-4660-8281-307339825C0F}" type="pres">
      <dgm:prSet presAssocID="{D8756FFA-83F6-41ED-BAC7-F66931A688E7}" presName="hierChild4" presStyleCnt="0"/>
      <dgm:spPr/>
    </dgm:pt>
    <dgm:pt modelId="{4723DF66-E5B1-401B-B5C7-0F32DADD75E0}" type="pres">
      <dgm:prSet presAssocID="{D8756FFA-83F6-41ED-BAC7-F66931A688E7}" presName="hierChild5" presStyleCnt="0"/>
      <dgm:spPr/>
    </dgm:pt>
    <dgm:pt modelId="{30BD9748-8E55-44F8-92B2-86046706F1EB}" type="pres">
      <dgm:prSet presAssocID="{83ABAAE8-6B82-2042-8503-ECA0BF06E093}" presName="hierChild5" presStyleCnt="0"/>
      <dgm:spPr/>
    </dgm:pt>
    <dgm:pt modelId="{48657845-6FB0-4B4E-BE6E-D6337C8B8E48}" type="pres">
      <dgm:prSet presAssocID="{FFB32636-9C50-1845-9AB3-A20B0616B76F}" presName="Name64" presStyleLbl="parChTrans1D3" presStyleIdx="3" presStyleCnt="4"/>
      <dgm:spPr/>
      <dgm:t>
        <a:bodyPr/>
        <a:lstStyle/>
        <a:p>
          <a:endParaRPr lang="it-IT"/>
        </a:p>
      </dgm:t>
    </dgm:pt>
    <dgm:pt modelId="{54639137-955E-48E4-A307-71E3BAD61F38}" type="pres">
      <dgm:prSet presAssocID="{51329846-192C-2D41-8176-C2367555CA26}" presName="hierRoot2" presStyleCnt="0">
        <dgm:presLayoutVars>
          <dgm:hierBranch val="init"/>
        </dgm:presLayoutVars>
      </dgm:prSet>
      <dgm:spPr/>
    </dgm:pt>
    <dgm:pt modelId="{2157A80B-E6C6-474A-918C-96E8ADE08FCC}" type="pres">
      <dgm:prSet presAssocID="{51329846-192C-2D41-8176-C2367555CA26}" presName="rootComposite" presStyleCnt="0"/>
      <dgm:spPr/>
    </dgm:pt>
    <dgm:pt modelId="{34D908EC-1523-44E4-A041-5E6D895C3BCD}" type="pres">
      <dgm:prSet presAssocID="{51329846-192C-2D41-8176-C2367555CA26}" presName="rootText" presStyleLbl="node3" presStyleIdx="3" presStyleCnt="4" custScaleX="156660" custScaleY="180220" custLinFactNeighborX="1278" custLinFactNeighborY="-889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8588116-E25C-49D1-9112-368D6AF50122}" type="pres">
      <dgm:prSet presAssocID="{51329846-192C-2D41-8176-C2367555CA26}" presName="rootConnector" presStyleLbl="node3" presStyleIdx="3" presStyleCnt="4"/>
      <dgm:spPr/>
      <dgm:t>
        <a:bodyPr/>
        <a:lstStyle/>
        <a:p>
          <a:endParaRPr lang="it-IT"/>
        </a:p>
      </dgm:t>
    </dgm:pt>
    <dgm:pt modelId="{6CBCF6AA-566F-40C6-B5AF-58D02EE0F506}" type="pres">
      <dgm:prSet presAssocID="{51329846-192C-2D41-8176-C2367555CA26}" presName="hierChild4" presStyleCnt="0"/>
      <dgm:spPr/>
    </dgm:pt>
    <dgm:pt modelId="{85A83826-74D1-42E7-ACC0-747F435811C2}" type="pres">
      <dgm:prSet presAssocID="{3C768294-4FA4-4460-B8E0-C5B257363891}" presName="Name64" presStyleLbl="parChTrans1D4" presStyleIdx="3" presStyleCnt="4"/>
      <dgm:spPr/>
      <dgm:t>
        <a:bodyPr/>
        <a:lstStyle/>
        <a:p>
          <a:endParaRPr lang="it-IT"/>
        </a:p>
      </dgm:t>
    </dgm:pt>
    <dgm:pt modelId="{4337FBDA-B65F-4EF7-96D5-5A6B0F871A2D}" type="pres">
      <dgm:prSet presAssocID="{39CF28BB-E57E-49B7-AD38-A23C5D509F7A}" presName="hierRoot2" presStyleCnt="0">
        <dgm:presLayoutVars>
          <dgm:hierBranch val="init"/>
        </dgm:presLayoutVars>
      </dgm:prSet>
      <dgm:spPr/>
    </dgm:pt>
    <dgm:pt modelId="{CA79C3CA-7863-4B5A-8558-8A080EBDF5E4}" type="pres">
      <dgm:prSet presAssocID="{39CF28BB-E57E-49B7-AD38-A23C5D509F7A}" presName="rootComposite" presStyleCnt="0"/>
      <dgm:spPr/>
    </dgm:pt>
    <dgm:pt modelId="{71589C73-ED7E-4CC6-9C91-39232A816CD4}" type="pres">
      <dgm:prSet presAssocID="{39CF28BB-E57E-49B7-AD38-A23C5D509F7A}" presName="rootText" presStyleLbl="node4" presStyleIdx="3" presStyleCnt="4" custScaleX="132132" custScaleY="258488" custLinFactNeighborX="14571" custLinFactNeighborY="-4025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605ACFF-5B8A-4479-9862-B03827EE1683}" type="pres">
      <dgm:prSet presAssocID="{39CF28BB-E57E-49B7-AD38-A23C5D509F7A}" presName="rootConnector" presStyleLbl="node4" presStyleIdx="3" presStyleCnt="4"/>
      <dgm:spPr/>
      <dgm:t>
        <a:bodyPr/>
        <a:lstStyle/>
        <a:p>
          <a:endParaRPr lang="it-IT"/>
        </a:p>
      </dgm:t>
    </dgm:pt>
    <dgm:pt modelId="{AC79FD47-9122-4935-9A40-BAB2C266DBE1}" type="pres">
      <dgm:prSet presAssocID="{39CF28BB-E57E-49B7-AD38-A23C5D509F7A}" presName="hierChild4" presStyleCnt="0"/>
      <dgm:spPr/>
    </dgm:pt>
    <dgm:pt modelId="{13F85428-0E3B-4EC5-BA53-77CAB92D36B9}" type="pres">
      <dgm:prSet presAssocID="{39CF28BB-E57E-49B7-AD38-A23C5D509F7A}" presName="hierChild5" presStyleCnt="0"/>
      <dgm:spPr/>
    </dgm:pt>
    <dgm:pt modelId="{498E97BF-D83F-4CF9-9A79-3951046AAEFE}" type="pres">
      <dgm:prSet presAssocID="{51329846-192C-2D41-8176-C2367555CA26}" presName="hierChild5" presStyleCnt="0"/>
      <dgm:spPr/>
    </dgm:pt>
    <dgm:pt modelId="{15439387-E2FA-4EE9-B444-F8D2D503EF0A}" type="pres">
      <dgm:prSet presAssocID="{5E9CB2A8-70D2-4745-ABD1-8A686212A4F3}" presName="hierChild5" presStyleCnt="0"/>
      <dgm:spPr/>
    </dgm:pt>
    <dgm:pt modelId="{576AE1AB-6EB1-4A75-93C9-D847CE75E1A9}" type="pres">
      <dgm:prSet presAssocID="{D2E0B2B0-51D3-BE49-A209-AC288CD2B7FE}" presName="hierChild3" presStyleCnt="0"/>
      <dgm:spPr/>
    </dgm:pt>
  </dgm:ptLst>
  <dgm:cxnLst>
    <dgm:cxn modelId="{729FAE22-3F0A-40B4-A822-B69FF516E3EA}" type="presOf" srcId="{5E9CB2A8-70D2-4745-ABD1-8A686212A4F3}" destId="{216E6CC1-3B75-4EFA-8A5D-0712050023D9}" srcOrd="1" destOrd="0" presId="urn:microsoft.com/office/officeart/2009/3/layout/HorizontalOrganizationChart"/>
    <dgm:cxn modelId="{0E46C4F9-01B1-4A90-8F5F-DD01CA368681}" type="presOf" srcId="{72232C83-DFB6-B547-ADC5-FB9F10298B97}" destId="{FEC68ED1-50BA-416C-A211-D1F6DA9CE980}" srcOrd="0" destOrd="0" presId="urn:microsoft.com/office/officeart/2009/3/layout/HorizontalOrganizationChart"/>
    <dgm:cxn modelId="{1BCC59D6-C813-864B-B8F0-9FB9B20387D8}" srcId="{B4A53450-15CC-704F-896B-D9685099593F}" destId="{E808280B-180F-4E45-BEAA-97D9C1B23A60}" srcOrd="1" destOrd="0" parTransId="{A155BB47-401E-3C4B-BF55-BFEFA46D9566}" sibTransId="{4BA58478-05DF-754D-9B5E-E0E93926C4C7}"/>
    <dgm:cxn modelId="{19F08EF7-989D-AA4B-BAFF-DB1731E58453}" srcId="{5E9CB2A8-70D2-4745-ABD1-8A686212A4F3}" destId="{51329846-192C-2D41-8176-C2367555CA26}" srcOrd="1" destOrd="0" parTransId="{FFB32636-9C50-1845-9AB3-A20B0616B76F}" sibTransId="{0F43D1FD-4352-0745-B2E3-DBA955905205}"/>
    <dgm:cxn modelId="{2E82B135-7719-421A-A9F7-218BFB48CCD5}" type="presOf" srcId="{61C5CE72-0F93-DF47-BC2A-1BF35B25E110}" destId="{EE300881-E0E0-425B-9B16-EED01DC5A102}" srcOrd="1" destOrd="0" presId="urn:microsoft.com/office/officeart/2009/3/layout/HorizontalOrganizationChart"/>
    <dgm:cxn modelId="{BB4E1D36-A566-4FE2-AA81-539E6858BB1E}" type="presOf" srcId="{51329846-192C-2D41-8176-C2367555CA26}" destId="{58588116-E25C-49D1-9112-368D6AF50122}" srcOrd="1" destOrd="0" presId="urn:microsoft.com/office/officeart/2009/3/layout/HorizontalOrganizationChart"/>
    <dgm:cxn modelId="{08F70147-3EF6-4319-B858-44F9A1C94DCE}" type="presOf" srcId="{B4A53450-15CC-704F-896B-D9685099593F}" destId="{9AC35313-2543-49AD-B76D-B48464CA3AFE}" srcOrd="1" destOrd="0" presId="urn:microsoft.com/office/officeart/2009/3/layout/HorizontalOrganizationChart"/>
    <dgm:cxn modelId="{6C593ED8-8C19-45E4-9D07-8F7E26ED7378}" type="presOf" srcId="{E808280B-180F-4E45-BEAA-97D9C1B23A60}" destId="{49EDD140-4271-436A-BE29-32B47975419D}" srcOrd="0" destOrd="0" presId="urn:microsoft.com/office/officeart/2009/3/layout/HorizontalOrganizationChart"/>
    <dgm:cxn modelId="{A825C9A2-EF9F-4803-89C6-E6D710CD73E4}" type="presOf" srcId="{39CF28BB-E57E-49B7-AD38-A23C5D509F7A}" destId="{71589C73-ED7E-4CC6-9C91-39232A816CD4}" srcOrd="0" destOrd="0" presId="urn:microsoft.com/office/officeart/2009/3/layout/HorizontalOrganizationChart"/>
    <dgm:cxn modelId="{3DA238EE-D63F-44A0-9422-A67EF44444A7}" type="presOf" srcId="{83ABAAE8-6B82-2042-8503-ECA0BF06E093}" destId="{A34A5171-8EE8-4CB1-BFE0-8BBBFCDD4985}" srcOrd="0" destOrd="0" presId="urn:microsoft.com/office/officeart/2009/3/layout/HorizontalOrganizationChart"/>
    <dgm:cxn modelId="{17A6BA86-D1E0-4B3B-8E08-3F55DD1A9135}" type="presOf" srcId="{D8756FFA-83F6-41ED-BAC7-F66931A688E7}" destId="{ADE5A5D0-DF3A-4A47-8579-34F4461417EB}" srcOrd="1" destOrd="0" presId="urn:microsoft.com/office/officeart/2009/3/layout/HorizontalOrganizationChart"/>
    <dgm:cxn modelId="{C7594504-2BF5-49F8-A72A-F9FA82A91AFA}" type="presOf" srcId="{84A0666B-8258-4B94-8CC5-501DD5D36DC9}" destId="{4375397F-F826-4007-B5B7-560541385837}" srcOrd="0" destOrd="0" presId="urn:microsoft.com/office/officeart/2009/3/layout/HorizontalOrganizationChart"/>
    <dgm:cxn modelId="{A626097B-18FB-48A0-A5F3-066660D49CD2}" type="presOf" srcId="{E808280B-180F-4E45-BEAA-97D9C1B23A60}" destId="{0382EF05-C094-4B95-BB28-01762194E12A}" srcOrd="1" destOrd="0" presId="urn:microsoft.com/office/officeart/2009/3/layout/HorizontalOrganizationChart"/>
    <dgm:cxn modelId="{A1869B85-1F48-4C1A-9AAB-FE8F88C61B3A}" type="presOf" srcId="{D8756FFA-83F6-41ED-BAC7-F66931A688E7}" destId="{52C13F02-2549-414B-A29E-1A5EC7317FFB}" srcOrd="0" destOrd="0" presId="urn:microsoft.com/office/officeart/2009/3/layout/HorizontalOrganizationChart"/>
    <dgm:cxn modelId="{00CF95AC-5C53-4A51-85C9-48C09501C745}" type="presOf" srcId="{D98755B1-2CE3-DB45-BF06-B0DD755E9E21}" destId="{0CC5B5E9-CCB3-4185-B243-34F87AC9FDCB}" srcOrd="0" destOrd="0" presId="urn:microsoft.com/office/officeart/2009/3/layout/HorizontalOrganizationChart"/>
    <dgm:cxn modelId="{11D15368-D380-4460-BB7D-394F81A52A44}" type="presOf" srcId="{84A0666B-8258-4B94-8CC5-501DD5D36DC9}" destId="{A5BB626E-EDC4-4620-A886-AC9F9FB40489}" srcOrd="1" destOrd="0" presId="urn:microsoft.com/office/officeart/2009/3/layout/HorizontalOrganizationChart"/>
    <dgm:cxn modelId="{282FE4F7-D315-481C-B8E4-5FB23A46A68D}" type="presOf" srcId="{4CFCB19F-C860-4423-AACD-BE3DF8B62BAF}" destId="{0C96BDA4-C90D-44B7-96B9-66A61D8FA1E4}" srcOrd="1" destOrd="0" presId="urn:microsoft.com/office/officeart/2009/3/layout/HorizontalOrganizationChart"/>
    <dgm:cxn modelId="{9AE08DA1-9947-9245-BFF5-3C027625DC56}" srcId="{23A4B88D-6CDF-D749-B1DF-FA89F6EE299E}" destId="{D2E0B2B0-51D3-BE49-A209-AC288CD2B7FE}" srcOrd="0" destOrd="0" parTransId="{E70024E1-287C-654D-A107-AAFD40A768F6}" sibTransId="{18807363-27A7-F240-8279-2803A51CF605}"/>
    <dgm:cxn modelId="{08646E9D-E723-4A5D-A978-AA92BE822701}" type="presOf" srcId="{D2E0B2B0-51D3-BE49-A209-AC288CD2B7FE}" destId="{CDA81364-1D11-4BE5-84D2-31E675E23B39}" srcOrd="0" destOrd="0" presId="urn:microsoft.com/office/officeart/2009/3/layout/HorizontalOrganizationChart"/>
    <dgm:cxn modelId="{E5738CF2-82F7-4689-A59D-2BFBB1D61769}" srcId="{61C5CE72-0F93-DF47-BC2A-1BF35B25E110}" destId="{84A0666B-8258-4B94-8CC5-501DD5D36DC9}" srcOrd="0" destOrd="0" parTransId="{4DDF1090-B1BC-4292-A230-95D29E11A391}" sibTransId="{05D5ADB4-40E7-4DA5-B754-224B1A55E793}"/>
    <dgm:cxn modelId="{C34878DD-20C3-4114-859F-2896052CA5A7}" type="presOf" srcId="{1AFE4998-6474-4645-9B56-5B087C34C457}" destId="{A3CF085D-A4A3-4328-AC2B-0FDF54A75343}" srcOrd="0" destOrd="0" presId="urn:microsoft.com/office/officeart/2009/3/layout/HorizontalOrganizationChart"/>
    <dgm:cxn modelId="{074E8762-B1B3-A446-906D-DEBDD00382CC}" srcId="{5E9CB2A8-70D2-4745-ABD1-8A686212A4F3}" destId="{83ABAAE8-6B82-2042-8503-ECA0BF06E093}" srcOrd="0" destOrd="0" parTransId="{BE3E09CF-406B-2149-B97B-77D6EF552AA8}" sibTransId="{5CC698A6-5D1C-1248-9648-857FD8BB96B5}"/>
    <dgm:cxn modelId="{2980DB79-596F-4835-898D-488AC5507D09}" type="presOf" srcId="{082B3FD9-3451-4912-A28D-B1C1A02C288B}" destId="{E868BD75-9B2F-4006-887B-C4E03940DDEB}" srcOrd="0" destOrd="0" presId="urn:microsoft.com/office/officeart/2009/3/layout/HorizontalOrganizationChart"/>
    <dgm:cxn modelId="{C66B2396-60F6-4C6E-BD63-1B9A8DCF585E}" type="presOf" srcId="{51329846-192C-2D41-8176-C2367555CA26}" destId="{34D908EC-1523-44E4-A041-5E6D895C3BCD}" srcOrd="0" destOrd="0" presId="urn:microsoft.com/office/officeart/2009/3/layout/HorizontalOrganizationChart"/>
    <dgm:cxn modelId="{EF389EB9-945C-B94A-B6FD-48F0F3013E3E}" srcId="{D2E0B2B0-51D3-BE49-A209-AC288CD2B7FE}" destId="{5E9CB2A8-70D2-4745-ABD1-8A686212A4F3}" srcOrd="1" destOrd="0" parTransId="{392701AF-D36A-234C-BEC6-4CB37F42ECD2}" sibTransId="{4BDA80B9-6619-A749-93E3-C7DDC8683119}"/>
    <dgm:cxn modelId="{B1DEDB3A-DF0E-4C8B-A8B0-7966A485DF6D}" type="presOf" srcId="{3C768294-4FA4-4460-B8E0-C5B257363891}" destId="{85A83826-74D1-42E7-ACC0-747F435811C2}" srcOrd="0" destOrd="0" presId="urn:microsoft.com/office/officeart/2009/3/layout/HorizontalOrganizationChart"/>
    <dgm:cxn modelId="{F8B5CA87-C16E-47B7-A05A-C5740597C64F}" type="presOf" srcId="{392701AF-D36A-234C-BEC6-4CB37F42ECD2}" destId="{C44B961C-A551-4617-A48B-EE8EAC2A82E3}" srcOrd="0" destOrd="0" presId="urn:microsoft.com/office/officeart/2009/3/layout/HorizontalOrganizationChart"/>
    <dgm:cxn modelId="{9FEA496A-3B66-3F42-82C7-22A1F733A5F4}" srcId="{B4A53450-15CC-704F-896B-D9685099593F}" destId="{61C5CE72-0F93-DF47-BC2A-1BF35B25E110}" srcOrd="0" destOrd="0" parTransId="{D98755B1-2CE3-DB45-BF06-B0DD755E9E21}" sibTransId="{DCF99665-6348-2F48-9705-5A5793F65F44}"/>
    <dgm:cxn modelId="{85DFDE6D-9EC1-4269-8563-CF89264CDB0D}" type="presOf" srcId="{5E9CB2A8-70D2-4745-ABD1-8A686212A4F3}" destId="{55B66A5F-1F08-4083-AC6B-AD37517501BE}" srcOrd="0" destOrd="0" presId="urn:microsoft.com/office/officeart/2009/3/layout/HorizontalOrganizationChart"/>
    <dgm:cxn modelId="{DFE5B354-6B42-4F0E-B070-41596EAC7DC9}" type="presOf" srcId="{61C5CE72-0F93-DF47-BC2A-1BF35B25E110}" destId="{19C09A9C-0B22-4BB7-B378-CD31F9C3A6BF}" srcOrd="0" destOrd="0" presId="urn:microsoft.com/office/officeart/2009/3/layout/HorizontalOrganizationChart"/>
    <dgm:cxn modelId="{0D23F5E2-E5BD-4521-9B1F-21935EDEA936}" srcId="{51329846-192C-2D41-8176-C2367555CA26}" destId="{39CF28BB-E57E-49B7-AD38-A23C5D509F7A}" srcOrd="0" destOrd="0" parTransId="{3C768294-4FA4-4460-B8E0-C5B257363891}" sibTransId="{A14CCFFB-D65D-4316-BC0D-713D248198D5}"/>
    <dgm:cxn modelId="{BD8E58AE-B74E-5547-85CB-224AA919D3EE}" srcId="{D2E0B2B0-51D3-BE49-A209-AC288CD2B7FE}" destId="{B4A53450-15CC-704F-896B-D9685099593F}" srcOrd="0" destOrd="0" parTransId="{72232C83-DFB6-B547-ADC5-FB9F10298B97}" sibTransId="{FB28D8DC-059D-464F-8265-36E06FB0034E}"/>
    <dgm:cxn modelId="{2D46D225-54B1-4D28-8CEF-BFBD1D2BAF14}" type="presOf" srcId="{A155BB47-401E-3C4B-BF55-BFEFA46D9566}" destId="{27D81DE5-F525-4098-A693-1DC83031AA62}" srcOrd="0" destOrd="0" presId="urn:microsoft.com/office/officeart/2009/3/layout/HorizontalOrganizationChart"/>
    <dgm:cxn modelId="{3ACF777C-C8FE-4888-9C92-3BD50A9747CC}" type="presOf" srcId="{83ABAAE8-6B82-2042-8503-ECA0BF06E093}" destId="{3CDE0036-1967-4077-900E-F49E916D1071}" srcOrd="1" destOrd="0" presId="urn:microsoft.com/office/officeart/2009/3/layout/HorizontalOrganizationChart"/>
    <dgm:cxn modelId="{C758E6AD-F2DC-4418-8DC3-C35A4D13C251}" type="presOf" srcId="{39CF28BB-E57E-49B7-AD38-A23C5D509F7A}" destId="{8605ACFF-5B8A-4479-9862-B03827EE1683}" srcOrd="1" destOrd="0" presId="urn:microsoft.com/office/officeart/2009/3/layout/HorizontalOrganizationChart"/>
    <dgm:cxn modelId="{B5298281-F75E-4B82-9112-6209979C0520}" type="presOf" srcId="{FFB32636-9C50-1845-9AB3-A20B0616B76F}" destId="{48657845-6FB0-4B4E-BE6E-D6337C8B8E48}" srcOrd="0" destOrd="0" presId="urn:microsoft.com/office/officeart/2009/3/layout/HorizontalOrganizationChart"/>
    <dgm:cxn modelId="{95C12A3A-46CD-4802-8EE5-9626ED20B973}" type="presOf" srcId="{B4A53450-15CC-704F-896B-D9685099593F}" destId="{8E1F4774-A908-49DC-BD49-9BE60E19C165}" srcOrd="0" destOrd="0" presId="urn:microsoft.com/office/officeart/2009/3/layout/HorizontalOrganizationChart"/>
    <dgm:cxn modelId="{4039BBAC-3B0A-47FB-A7C7-7CC744830B76}" type="presOf" srcId="{BE3E09CF-406B-2149-B97B-77D6EF552AA8}" destId="{C4C1BC5B-A0A0-41C5-B090-1A47321B9174}" srcOrd="0" destOrd="0" presId="urn:microsoft.com/office/officeart/2009/3/layout/HorizontalOrganizationChart"/>
    <dgm:cxn modelId="{964F0C8B-6766-4275-BC09-BFEC0E7DE627}" srcId="{E808280B-180F-4E45-BEAA-97D9C1B23A60}" destId="{4CFCB19F-C860-4423-AACD-BE3DF8B62BAF}" srcOrd="0" destOrd="0" parTransId="{1AFE4998-6474-4645-9B56-5B087C34C457}" sibTransId="{17A44E85-C1F6-420D-91EC-828A22B7CCB2}"/>
    <dgm:cxn modelId="{CDCF46A4-9F5C-4FCB-AADB-CEEA4AA0754B}" type="presOf" srcId="{4DDF1090-B1BC-4292-A230-95D29E11A391}" destId="{AD2D700B-49F2-407C-A9FC-B6D2AF4967C2}" srcOrd="0" destOrd="0" presId="urn:microsoft.com/office/officeart/2009/3/layout/HorizontalOrganizationChart"/>
    <dgm:cxn modelId="{7BE6921C-A5E0-49AD-94A4-446BD70F45B7}" type="presOf" srcId="{D2E0B2B0-51D3-BE49-A209-AC288CD2B7FE}" destId="{0392A627-EB59-4C31-A551-CE5E4A0F4549}" srcOrd="1" destOrd="0" presId="urn:microsoft.com/office/officeart/2009/3/layout/HorizontalOrganizationChart"/>
    <dgm:cxn modelId="{5AD31113-361A-42BB-80D0-4E4FAF5CDC66}" type="presOf" srcId="{4CFCB19F-C860-4423-AACD-BE3DF8B62BAF}" destId="{C2C81E56-7119-4EF8-AD7D-BBD4F071B3BE}" srcOrd="0" destOrd="0" presId="urn:microsoft.com/office/officeart/2009/3/layout/HorizontalOrganizationChart"/>
    <dgm:cxn modelId="{0B4455AB-39D6-43BE-9660-581F712CDE6A}" srcId="{83ABAAE8-6B82-2042-8503-ECA0BF06E093}" destId="{D8756FFA-83F6-41ED-BAC7-F66931A688E7}" srcOrd="0" destOrd="0" parTransId="{082B3FD9-3451-4912-A28D-B1C1A02C288B}" sibTransId="{A36E8583-8E37-4252-8876-20E97B649266}"/>
    <dgm:cxn modelId="{C597B1B7-F89E-4C71-8595-3415B045BF94}" type="presOf" srcId="{23A4B88D-6CDF-D749-B1DF-FA89F6EE299E}" destId="{2759AD21-D9AA-46A8-A3DF-B43D83EB8358}" srcOrd="0" destOrd="0" presId="urn:microsoft.com/office/officeart/2009/3/layout/HorizontalOrganizationChart"/>
    <dgm:cxn modelId="{A778021B-E9B9-4072-B44C-C1E7C880468C}" type="presParOf" srcId="{2759AD21-D9AA-46A8-A3DF-B43D83EB8358}" destId="{BEC34560-B7E0-4AA7-A60E-FB4B1CC234CE}" srcOrd="0" destOrd="0" presId="urn:microsoft.com/office/officeart/2009/3/layout/HorizontalOrganizationChart"/>
    <dgm:cxn modelId="{D9712D75-EC57-4ACF-A229-B82287DC9FF0}" type="presParOf" srcId="{BEC34560-B7E0-4AA7-A60E-FB4B1CC234CE}" destId="{19AD81DD-55AE-4AFC-8A8A-F666B6A33E7A}" srcOrd="0" destOrd="0" presId="urn:microsoft.com/office/officeart/2009/3/layout/HorizontalOrganizationChart"/>
    <dgm:cxn modelId="{9F4C5CCC-1423-42EE-B5FD-8B36E93A78CF}" type="presParOf" srcId="{19AD81DD-55AE-4AFC-8A8A-F666B6A33E7A}" destId="{CDA81364-1D11-4BE5-84D2-31E675E23B39}" srcOrd="0" destOrd="0" presId="urn:microsoft.com/office/officeart/2009/3/layout/HorizontalOrganizationChart"/>
    <dgm:cxn modelId="{65FC30C3-D59B-4F58-8B9A-99629A8D43C8}" type="presParOf" srcId="{19AD81DD-55AE-4AFC-8A8A-F666B6A33E7A}" destId="{0392A627-EB59-4C31-A551-CE5E4A0F4549}" srcOrd="1" destOrd="0" presId="urn:microsoft.com/office/officeart/2009/3/layout/HorizontalOrganizationChart"/>
    <dgm:cxn modelId="{962DE559-8C79-40DA-8C6B-752832359528}" type="presParOf" srcId="{BEC34560-B7E0-4AA7-A60E-FB4B1CC234CE}" destId="{70908615-FFE5-42DD-B3B3-42F7E829C356}" srcOrd="1" destOrd="0" presId="urn:microsoft.com/office/officeart/2009/3/layout/HorizontalOrganizationChart"/>
    <dgm:cxn modelId="{357B015A-E723-4E67-A1BF-78800F3B4AE1}" type="presParOf" srcId="{70908615-FFE5-42DD-B3B3-42F7E829C356}" destId="{FEC68ED1-50BA-416C-A211-D1F6DA9CE980}" srcOrd="0" destOrd="0" presId="urn:microsoft.com/office/officeart/2009/3/layout/HorizontalOrganizationChart"/>
    <dgm:cxn modelId="{28F90525-B097-4ECF-A5D6-650039C0F88A}" type="presParOf" srcId="{70908615-FFE5-42DD-B3B3-42F7E829C356}" destId="{ABE9FE0B-CD34-45F3-A0E1-E287D5800534}" srcOrd="1" destOrd="0" presId="urn:microsoft.com/office/officeart/2009/3/layout/HorizontalOrganizationChart"/>
    <dgm:cxn modelId="{5AA2FC96-9599-4C7F-B232-0DBB4EA199F6}" type="presParOf" srcId="{ABE9FE0B-CD34-45F3-A0E1-E287D5800534}" destId="{9856DA15-9666-4C85-9D51-8D9145AD9629}" srcOrd="0" destOrd="0" presId="urn:microsoft.com/office/officeart/2009/3/layout/HorizontalOrganizationChart"/>
    <dgm:cxn modelId="{F5360E81-6312-4791-BC28-AF1520BCCB13}" type="presParOf" srcId="{9856DA15-9666-4C85-9D51-8D9145AD9629}" destId="{8E1F4774-A908-49DC-BD49-9BE60E19C165}" srcOrd="0" destOrd="0" presId="urn:microsoft.com/office/officeart/2009/3/layout/HorizontalOrganizationChart"/>
    <dgm:cxn modelId="{641C80D3-C2AB-41F1-8E75-0DF5D6BD6712}" type="presParOf" srcId="{9856DA15-9666-4C85-9D51-8D9145AD9629}" destId="{9AC35313-2543-49AD-B76D-B48464CA3AFE}" srcOrd="1" destOrd="0" presId="urn:microsoft.com/office/officeart/2009/3/layout/HorizontalOrganizationChart"/>
    <dgm:cxn modelId="{D0B304BD-529A-45DE-99A2-9E2A66BCFF94}" type="presParOf" srcId="{ABE9FE0B-CD34-45F3-A0E1-E287D5800534}" destId="{EB17C266-59A0-40DC-ADB3-23551E977961}" srcOrd="1" destOrd="0" presId="urn:microsoft.com/office/officeart/2009/3/layout/HorizontalOrganizationChart"/>
    <dgm:cxn modelId="{B68B1474-F80B-43E2-8573-28924D229638}" type="presParOf" srcId="{EB17C266-59A0-40DC-ADB3-23551E977961}" destId="{0CC5B5E9-CCB3-4185-B243-34F87AC9FDCB}" srcOrd="0" destOrd="0" presId="urn:microsoft.com/office/officeart/2009/3/layout/HorizontalOrganizationChart"/>
    <dgm:cxn modelId="{F31254DD-8F3A-403B-B2E4-74E9FFA7FC15}" type="presParOf" srcId="{EB17C266-59A0-40DC-ADB3-23551E977961}" destId="{DAC399B5-2281-4FBC-960A-C339611B320B}" srcOrd="1" destOrd="0" presId="urn:microsoft.com/office/officeart/2009/3/layout/HorizontalOrganizationChart"/>
    <dgm:cxn modelId="{8D1450DC-0E21-497E-96AB-BE9771853511}" type="presParOf" srcId="{DAC399B5-2281-4FBC-960A-C339611B320B}" destId="{17F7C207-23AC-4A93-8870-5F345A7F79A3}" srcOrd="0" destOrd="0" presId="urn:microsoft.com/office/officeart/2009/3/layout/HorizontalOrganizationChart"/>
    <dgm:cxn modelId="{4DDEAB44-7D23-47AC-A373-56949215CC85}" type="presParOf" srcId="{17F7C207-23AC-4A93-8870-5F345A7F79A3}" destId="{19C09A9C-0B22-4BB7-B378-CD31F9C3A6BF}" srcOrd="0" destOrd="0" presId="urn:microsoft.com/office/officeart/2009/3/layout/HorizontalOrganizationChart"/>
    <dgm:cxn modelId="{0A99E6EB-E09E-4F9E-BA4B-FCCB4C0B9FB5}" type="presParOf" srcId="{17F7C207-23AC-4A93-8870-5F345A7F79A3}" destId="{EE300881-E0E0-425B-9B16-EED01DC5A102}" srcOrd="1" destOrd="0" presId="urn:microsoft.com/office/officeart/2009/3/layout/HorizontalOrganizationChart"/>
    <dgm:cxn modelId="{8307CBD2-FE5C-4724-9A51-3CF919097938}" type="presParOf" srcId="{DAC399B5-2281-4FBC-960A-C339611B320B}" destId="{D1F3AFDE-2195-4B2B-98B8-E07B9902F84A}" srcOrd="1" destOrd="0" presId="urn:microsoft.com/office/officeart/2009/3/layout/HorizontalOrganizationChart"/>
    <dgm:cxn modelId="{CEAA5EF8-BE2E-4DF1-BAC1-F85A46E28FB1}" type="presParOf" srcId="{D1F3AFDE-2195-4B2B-98B8-E07B9902F84A}" destId="{AD2D700B-49F2-407C-A9FC-B6D2AF4967C2}" srcOrd="0" destOrd="0" presId="urn:microsoft.com/office/officeart/2009/3/layout/HorizontalOrganizationChart"/>
    <dgm:cxn modelId="{165277C9-903F-4D2B-80CB-0AE70FB49990}" type="presParOf" srcId="{D1F3AFDE-2195-4B2B-98B8-E07B9902F84A}" destId="{C650D67A-E3A6-4E47-BF90-3FEC6A52ED37}" srcOrd="1" destOrd="0" presId="urn:microsoft.com/office/officeart/2009/3/layout/HorizontalOrganizationChart"/>
    <dgm:cxn modelId="{BE080AF0-4875-413D-AF9E-1128DC34C8E7}" type="presParOf" srcId="{C650D67A-E3A6-4E47-BF90-3FEC6A52ED37}" destId="{47C58A16-A8BD-402A-9053-A67F99A528A1}" srcOrd="0" destOrd="0" presId="urn:microsoft.com/office/officeart/2009/3/layout/HorizontalOrganizationChart"/>
    <dgm:cxn modelId="{7E7946C3-6428-487A-B42D-852996020EB0}" type="presParOf" srcId="{47C58A16-A8BD-402A-9053-A67F99A528A1}" destId="{4375397F-F826-4007-B5B7-560541385837}" srcOrd="0" destOrd="0" presId="urn:microsoft.com/office/officeart/2009/3/layout/HorizontalOrganizationChart"/>
    <dgm:cxn modelId="{95881E60-A07A-4FF3-943A-F4987A486E2D}" type="presParOf" srcId="{47C58A16-A8BD-402A-9053-A67F99A528A1}" destId="{A5BB626E-EDC4-4620-A886-AC9F9FB40489}" srcOrd="1" destOrd="0" presId="urn:microsoft.com/office/officeart/2009/3/layout/HorizontalOrganizationChart"/>
    <dgm:cxn modelId="{7BBC0CD9-7C20-4694-9DD8-831D9E19A15B}" type="presParOf" srcId="{C650D67A-E3A6-4E47-BF90-3FEC6A52ED37}" destId="{44B3AA58-6F93-4079-AC7C-AD18C92E31C9}" srcOrd="1" destOrd="0" presId="urn:microsoft.com/office/officeart/2009/3/layout/HorizontalOrganizationChart"/>
    <dgm:cxn modelId="{AD1364C4-6198-496F-A107-D48816C9524B}" type="presParOf" srcId="{C650D67A-E3A6-4E47-BF90-3FEC6A52ED37}" destId="{3B884F3D-F30C-4033-89F0-71E46C14B3DE}" srcOrd="2" destOrd="0" presId="urn:microsoft.com/office/officeart/2009/3/layout/HorizontalOrganizationChart"/>
    <dgm:cxn modelId="{27633143-1290-4671-AF6A-D248FC4EDCA7}" type="presParOf" srcId="{DAC399B5-2281-4FBC-960A-C339611B320B}" destId="{459390EB-64FA-40C4-9FD1-A55BEF78A449}" srcOrd="2" destOrd="0" presId="urn:microsoft.com/office/officeart/2009/3/layout/HorizontalOrganizationChart"/>
    <dgm:cxn modelId="{08D6FCC8-2810-4109-BFC9-3445679D1A25}" type="presParOf" srcId="{EB17C266-59A0-40DC-ADB3-23551E977961}" destId="{27D81DE5-F525-4098-A693-1DC83031AA62}" srcOrd="2" destOrd="0" presId="urn:microsoft.com/office/officeart/2009/3/layout/HorizontalOrganizationChart"/>
    <dgm:cxn modelId="{C5C64B2C-E6F5-41D9-B67B-E5199D11FB89}" type="presParOf" srcId="{EB17C266-59A0-40DC-ADB3-23551E977961}" destId="{1E166797-4B9C-4250-A48E-79308FAD9B86}" srcOrd="3" destOrd="0" presId="urn:microsoft.com/office/officeart/2009/3/layout/HorizontalOrganizationChart"/>
    <dgm:cxn modelId="{0D031192-5F90-4015-9B0E-8EA18FD11A18}" type="presParOf" srcId="{1E166797-4B9C-4250-A48E-79308FAD9B86}" destId="{AFF2EEB5-4C02-4709-A2EB-62F589EE3B34}" srcOrd="0" destOrd="0" presId="urn:microsoft.com/office/officeart/2009/3/layout/HorizontalOrganizationChart"/>
    <dgm:cxn modelId="{D3545C6D-7A47-4A50-9EB0-9C44C8CEF2CC}" type="presParOf" srcId="{AFF2EEB5-4C02-4709-A2EB-62F589EE3B34}" destId="{49EDD140-4271-436A-BE29-32B47975419D}" srcOrd="0" destOrd="0" presId="urn:microsoft.com/office/officeart/2009/3/layout/HorizontalOrganizationChart"/>
    <dgm:cxn modelId="{CB72FD2E-EF56-41AB-8DC9-B59C56612740}" type="presParOf" srcId="{AFF2EEB5-4C02-4709-A2EB-62F589EE3B34}" destId="{0382EF05-C094-4B95-BB28-01762194E12A}" srcOrd="1" destOrd="0" presId="urn:microsoft.com/office/officeart/2009/3/layout/HorizontalOrganizationChart"/>
    <dgm:cxn modelId="{0FB4C382-D818-49D1-A28A-077966D179D1}" type="presParOf" srcId="{1E166797-4B9C-4250-A48E-79308FAD9B86}" destId="{E2F040AB-0C23-4E05-BFE6-1395430DA263}" srcOrd="1" destOrd="0" presId="urn:microsoft.com/office/officeart/2009/3/layout/HorizontalOrganizationChart"/>
    <dgm:cxn modelId="{3315CDBE-F7B6-4342-9374-67CFC1D1B208}" type="presParOf" srcId="{E2F040AB-0C23-4E05-BFE6-1395430DA263}" destId="{A3CF085D-A4A3-4328-AC2B-0FDF54A75343}" srcOrd="0" destOrd="0" presId="urn:microsoft.com/office/officeart/2009/3/layout/HorizontalOrganizationChart"/>
    <dgm:cxn modelId="{C50D17BC-F3CA-4680-97A2-3301D983AF16}" type="presParOf" srcId="{E2F040AB-0C23-4E05-BFE6-1395430DA263}" destId="{48C71EEF-1B12-44EE-89D5-4EB9D404576C}" srcOrd="1" destOrd="0" presId="urn:microsoft.com/office/officeart/2009/3/layout/HorizontalOrganizationChart"/>
    <dgm:cxn modelId="{B852BCC4-0F52-4440-A2C0-BD578984A6A4}" type="presParOf" srcId="{48C71EEF-1B12-44EE-89D5-4EB9D404576C}" destId="{24875BDB-102C-41E8-84E3-A92D69965DE2}" srcOrd="0" destOrd="0" presId="urn:microsoft.com/office/officeart/2009/3/layout/HorizontalOrganizationChart"/>
    <dgm:cxn modelId="{A87C8F7C-1D4F-4A56-AD92-EB6CA5C5D449}" type="presParOf" srcId="{24875BDB-102C-41E8-84E3-A92D69965DE2}" destId="{C2C81E56-7119-4EF8-AD7D-BBD4F071B3BE}" srcOrd="0" destOrd="0" presId="urn:microsoft.com/office/officeart/2009/3/layout/HorizontalOrganizationChart"/>
    <dgm:cxn modelId="{B44B93B3-6818-404C-AD81-35593B5B95A7}" type="presParOf" srcId="{24875BDB-102C-41E8-84E3-A92D69965DE2}" destId="{0C96BDA4-C90D-44B7-96B9-66A61D8FA1E4}" srcOrd="1" destOrd="0" presId="urn:microsoft.com/office/officeart/2009/3/layout/HorizontalOrganizationChart"/>
    <dgm:cxn modelId="{58E88DDA-010B-460F-8B87-3147DECAEEC7}" type="presParOf" srcId="{48C71EEF-1B12-44EE-89D5-4EB9D404576C}" destId="{49E04A21-7D63-421E-B1F8-F27C32E20BE1}" srcOrd="1" destOrd="0" presId="urn:microsoft.com/office/officeart/2009/3/layout/HorizontalOrganizationChart"/>
    <dgm:cxn modelId="{7B9D25DA-0ADE-46D9-80DD-61611E81D9C1}" type="presParOf" srcId="{48C71EEF-1B12-44EE-89D5-4EB9D404576C}" destId="{304C12F8-7E4A-4B15-8173-A04E659C961B}" srcOrd="2" destOrd="0" presId="urn:microsoft.com/office/officeart/2009/3/layout/HorizontalOrganizationChart"/>
    <dgm:cxn modelId="{C4B8C34F-4675-44A1-848F-7E54DA4E4404}" type="presParOf" srcId="{1E166797-4B9C-4250-A48E-79308FAD9B86}" destId="{10EAF13D-53C5-49B6-9920-9397C95F99EB}" srcOrd="2" destOrd="0" presId="urn:microsoft.com/office/officeart/2009/3/layout/HorizontalOrganizationChart"/>
    <dgm:cxn modelId="{305E726E-AFF5-4FA4-B577-9E2B6C2EBC63}" type="presParOf" srcId="{ABE9FE0B-CD34-45F3-A0E1-E287D5800534}" destId="{B6F41A57-EA67-4EF6-8CD0-14FB23220BBD}" srcOrd="2" destOrd="0" presId="urn:microsoft.com/office/officeart/2009/3/layout/HorizontalOrganizationChart"/>
    <dgm:cxn modelId="{4BEFFCBB-A40E-4237-BB10-ED3954D6D285}" type="presParOf" srcId="{70908615-FFE5-42DD-B3B3-42F7E829C356}" destId="{C44B961C-A551-4617-A48B-EE8EAC2A82E3}" srcOrd="2" destOrd="0" presId="urn:microsoft.com/office/officeart/2009/3/layout/HorizontalOrganizationChart"/>
    <dgm:cxn modelId="{C05974BF-F0A1-489B-A79E-DD579298C034}" type="presParOf" srcId="{70908615-FFE5-42DD-B3B3-42F7E829C356}" destId="{7CE2A91D-5126-4C31-BF35-AFDC939F2238}" srcOrd="3" destOrd="0" presId="urn:microsoft.com/office/officeart/2009/3/layout/HorizontalOrganizationChart"/>
    <dgm:cxn modelId="{852A9CC4-1CD0-47A6-A9BF-CFF9A5462DBE}" type="presParOf" srcId="{7CE2A91D-5126-4C31-BF35-AFDC939F2238}" destId="{162A7C8A-2AE9-4A74-B830-129FF96672B9}" srcOrd="0" destOrd="0" presId="urn:microsoft.com/office/officeart/2009/3/layout/HorizontalOrganizationChart"/>
    <dgm:cxn modelId="{6882D636-87C7-42EC-B15B-0463CA2EED9F}" type="presParOf" srcId="{162A7C8A-2AE9-4A74-B830-129FF96672B9}" destId="{55B66A5F-1F08-4083-AC6B-AD37517501BE}" srcOrd="0" destOrd="0" presId="urn:microsoft.com/office/officeart/2009/3/layout/HorizontalOrganizationChart"/>
    <dgm:cxn modelId="{D0F59F0C-38AB-422D-B661-C03705C6C04D}" type="presParOf" srcId="{162A7C8A-2AE9-4A74-B830-129FF96672B9}" destId="{216E6CC1-3B75-4EFA-8A5D-0712050023D9}" srcOrd="1" destOrd="0" presId="urn:microsoft.com/office/officeart/2009/3/layout/HorizontalOrganizationChart"/>
    <dgm:cxn modelId="{4B9363AB-C254-4352-B3A4-1303DB88B41D}" type="presParOf" srcId="{7CE2A91D-5126-4C31-BF35-AFDC939F2238}" destId="{5A9514AE-CFCA-403D-9956-AE9F1C2FB6A1}" srcOrd="1" destOrd="0" presId="urn:microsoft.com/office/officeart/2009/3/layout/HorizontalOrganizationChart"/>
    <dgm:cxn modelId="{D0214830-9165-4DD4-A2A5-5DADAD73613A}" type="presParOf" srcId="{5A9514AE-CFCA-403D-9956-AE9F1C2FB6A1}" destId="{C4C1BC5B-A0A0-41C5-B090-1A47321B9174}" srcOrd="0" destOrd="0" presId="urn:microsoft.com/office/officeart/2009/3/layout/HorizontalOrganizationChart"/>
    <dgm:cxn modelId="{CC89AC45-98BD-458D-8A1A-EFF64A5991A1}" type="presParOf" srcId="{5A9514AE-CFCA-403D-9956-AE9F1C2FB6A1}" destId="{E8478D57-12C5-4DEF-80A3-82DBEF62297E}" srcOrd="1" destOrd="0" presId="urn:microsoft.com/office/officeart/2009/3/layout/HorizontalOrganizationChart"/>
    <dgm:cxn modelId="{2952EEC1-ABF3-494C-905A-9567F6C85677}" type="presParOf" srcId="{E8478D57-12C5-4DEF-80A3-82DBEF62297E}" destId="{7F56BD63-E6A0-48B9-B15B-F5DB3C416FAB}" srcOrd="0" destOrd="0" presId="urn:microsoft.com/office/officeart/2009/3/layout/HorizontalOrganizationChart"/>
    <dgm:cxn modelId="{C6AB3BE2-E0FF-4216-BA11-67D0D68411F6}" type="presParOf" srcId="{7F56BD63-E6A0-48B9-B15B-F5DB3C416FAB}" destId="{A34A5171-8EE8-4CB1-BFE0-8BBBFCDD4985}" srcOrd="0" destOrd="0" presId="urn:microsoft.com/office/officeart/2009/3/layout/HorizontalOrganizationChart"/>
    <dgm:cxn modelId="{67C2614D-84D2-467E-8C21-A174DB258E62}" type="presParOf" srcId="{7F56BD63-E6A0-48B9-B15B-F5DB3C416FAB}" destId="{3CDE0036-1967-4077-900E-F49E916D1071}" srcOrd="1" destOrd="0" presId="urn:microsoft.com/office/officeart/2009/3/layout/HorizontalOrganizationChart"/>
    <dgm:cxn modelId="{F4E8A046-2892-41F3-A3C8-8BF118314719}" type="presParOf" srcId="{E8478D57-12C5-4DEF-80A3-82DBEF62297E}" destId="{F05950BE-AFA0-4E03-83A2-250B9F326A71}" srcOrd="1" destOrd="0" presId="urn:microsoft.com/office/officeart/2009/3/layout/HorizontalOrganizationChart"/>
    <dgm:cxn modelId="{0449D15E-E469-4A5B-AD9E-2721E9AC8A5E}" type="presParOf" srcId="{F05950BE-AFA0-4E03-83A2-250B9F326A71}" destId="{E868BD75-9B2F-4006-887B-C4E03940DDEB}" srcOrd="0" destOrd="0" presId="urn:microsoft.com/office/officeart/2009/3/layout/HorizontalOrganizationChart"/>
    <dgm:cxn modelId="{740EC416-B722-498E-8F47-D6271E0ACED8}" type="presParOf" srcId="{F05950BE-AFA0-4E03-83A2-250B9F326A71}" destId="{4C7CF0A5-C991-4167-8532-1A06424E499E}" srcOrd="1" destOrd="0" presId="urn:microsoft.com/office/officeart/2009/3/layout/HorizontalOrganizationChart"/>
    <dgm:cxn modelId="{3C26E523-5E31-47FD-99AA-BB2F55993E44}" type="presParOf" srcId="{4C7CF0A5-C991-4167-8532-1A06424E499E}" destId="{4C12FEB0-EA6F-4502-BC2C-E7384026B0B8}" srcOrd="0" destOrd="0" presId="urn:microsoft.com/office/officeart/2009/3/layout/HorizontalOrganizationChart"/>
    <dgm:cxn modelId="{0E454D95-49D7-49E6-8878-55902CA0CC34}" type="presParOf" srcId="{4C12FEB0-EA6F-4502-BC2C-E7384026B0B8}" destId="{52C13F02-2549-414B-A29E-1A5EC7317FFB}" srcOrd="0" destOrd="0" presId="urn:microsoft.com/office/officeart/2009/3/layout/HorizontalOrganizationChart"/>
    <dgm:cxn modelId="{6D02C72F-C0C1-49B7-B85A-376D9BBCF105}" type="presParOf" srcId="{4C12FEB0-EA6F-4502-BC2C-E7384026B0B8}" destId="{ADE5A5D0-DF3A-4A47-8579-34F4461417EB}" srcOrd="1" destOrd="0" presId="urn:microsoft.com/office/officeart/2009/3/layout/HorizontalOrganizationChart"/>
    <dgm:cxn modelId="{30696474-EE59-4F55-9D78-38A5B51EA9EA}" type="presParOf" srcId="{4C7CF0A5-C991-4167-8532-1A06424E499E}" destId="{A6C63395-DFFE-4660-8281-307339825C0F}" srcOrd="1" destOrd="0" presId="urn:microsoft.com/office/officeart/2009/3/layout/HorizontalOrganizationChart"/>
    <dgm:cxn modelId="{8AA66524-2FE6-4967-9E6E-6DD777697E27}" type="presParOf" srcId="{4C7CF0A5-C991-4167-8532-1A06424E499E}" destId="{4723DF66-E5B1-401B-B5C7-0F32DADD75E0}" srcOrd="2" destOrd="0" presId="urn:microsoft.com/office/officeart/2009/3/layout/HorizontalOrganizationChart"/>
    <dgm:cxn modelId="{89731A96-1A27-43F6-89B1-9134C1A5E541}" type="presParOf" srcId="{E8478D57-12C5-4DEF-80A3-82DBEF62297E}" destId="{30BD9748-8E55-44F8-92B2-86046706F1EB}" srcOrd="2" destOrd="0" presId="urn:microsoft.com/office/officeart/2009/3/layout/HorizontalOrganizationChart"/>
    <dgm:cxn modelId="{E462AC39-5AEC-4520-B7DD-A6249F4AC603}" type="presParOf" srcId="{5A9514AE-CFCA-403D-9956-AE9F1C2FB6A1}" destId="{48657845-6FB0-4B4E-BE6E-D6337C8B8E48}" srcOrd="2" destOrd="0" presId="urn:microsoft.com/office/officeart/2009/3/layout/HorizontalOrganizationChart"/>
    <dgm:cxn modelId="{D648FA66-0681-4569-BE51-A5B40568062C}" type="presParOf" srcId="{5A9514AE-CFCA-403D-9956-AE9F1C2FB6A1}" destId="{54639137-955E-48E4-A307-71E3BAD61F38}" srcOrd="3" destOrd="0" presId="urn:microsoft.com/office/officeart/2009/3/layout/HorizontalOrganizationChart"/>
    <dgm:cxn modelId="{6919BABE-7C88-451A-B50B-FC753F35A7B1}" type="presParOf" srcId="{54639137-955E-48E4-A307-71E3BAD61F38}" destId="{2157A80B-E6C6-474A-918C-96E8ADE08FCC}" srcOrd="0" destOrd="0" presId="urn:microsoft.com/office/officeart/2009/3/layout/HorizontalOrganizationChart"/>
    <dgm:cxn modelId="{7E58FE10-84E3-4061-B315-8948A3CDF834}" type="presParOf" srcId="{2157A80B-E6C6-474A-918C-96E8ADE08FCC}" destId="{34D908EC-1523-44E4-A041-5E6D895C3BCD}" srcOrd="0" destOrd="0" presId="urn:microsoft.com/office/officeart/2009/3/layout/HorizontalOrganizationChart"/>
    <dgm:cxn modelId="{9DD017F6-E0FD-4107-AFE6-CE26108FD5EA}" type="presParOf" srcId="{2157A80B-E6C6-474A-918C-96E8ADE08FCC}" destId="{58588116-E25C-49D1-9112-368D6AF50122}" srcOrd="1" destOrd="0" presId="urn:microsoft.com/office/officeart/2009/3/layout/HorizontalOrganizationChart"/>
    <dgm:cxn modelId="{C95F5348-478F-4F0E-B7E7-11B8A711B57C}" type="presParOf" srcId="{54639137-955E-48E4-A307-71E3BAD61F38}" destId="{6CBCF6AA-566F-40C6-B5AF-58D02EE0F506}" srcOrd="1" destOrd="0" presId="urn:microsoft.com/office/officeart/2009/3/layout/HorizontalOrganizationChart"/>
    <dgm:cxn modelId="{5B00B89A-2EB3-4DD6-9AC0-8D6B10FC0738}" type="presParOf" srcId="{6CBCF6AA-566F-40C6-B5AF-58D02EE0F506}" destId="{85A83826-74D1-42E7-ACC0-747F435811C2}" srcOrd="0" destOrd="0" presId="urn:microsoft.com/office/officeart/2009/3/layout/HorizontalOrganizationChart"/>
    <dgm:cxn modelId="{4F4028EC-D2BF-4ED6-A414-62E8539987BE}" type="presParOf" srcId="{6CBCF6AA-566F-40C6-B5AF-58D02EE0F506}" destId="{4337FBDA-B65F-4EF7-96D5-5A6B0F871A2D}" srcOrd="1" destOrd="0" presId="urn:microsoft.com/office/officeart/2009/3/layout/HorizontalOrganizationChart"/>
    <dgm:cxn modelId="{9074A689-5125-43AA-BAE5-7BC4393F64A6}" type="presParOf" srcId="{4337FBDA-B65F-4EF7-96D5-5A6B0F871A2D}" destId="{CA79C3CA-7863-4B5A-8558-8A080EBDF5E4}" srcOrd="0" destOrd="0" presId="urn:microsoft.com/office/officeart/2009/3/layout/HorizontalOrganizationChart"/>
    <dgm:cxn modelId="{3815C14E-630E-460A-82E5-7A39BBBE3D34}" type="presParOf" srcId="{CA79C3CA-7863-4B5A-8558-8A080EBDF5E4}" destId="{71589C73-ED7E-4CC6-9C91-39232A816CD4}" srcOrd="0" destOrd="0" presId="urn:microsoft.com/office/officeart/2009/3/layout/HorizontalOrganizationChart"/>
    <dgm:cxn modelId="{C00599FB-C0F0-462C-BD1C-7D6D532941A4}" type="presParOf" srcId="{CA79C3CA-7863-4B5A-8558-8A080EBDF5E4}" destId="{8605ACFF-5B8A-4479-9862-B03827EE1683}" srcOrd="1" destOrd="0" presId="urn:microsoft.com/office/officeart/2009/3/layout/HorizontalOrganizationChart"/>
    <dgm:cxn modelId="{9BAA5EB5-9849-49A0-A230-01772CD22B04}" type="presParOf" srcId="{4337FBDA-B65F-4EF7-96D5-5A6B0F871A2D}" destId="{AC79FD47-9122-4935-9A40-BAB2C266DBE1}" srcOrd="1" destOrd="0" presId="urn:microsoft.com/office/officeart/2009/3/layout/HorizontalOrganizationChart"/>
    <dgm:cxn modelId="{F70546B4-4CE5-400E-B474-7E7410676BEC}" type="presParOf" srcId="{4337FBDA-B65F-4EF7-96D5-5A6B0F871A2D}" destId="{13F85428-0E3B-4EC5-BA53-77CAB92D36B9}" srcOrd="2" destOrd="0" presId="urn:microsoft.com/office/officeart/2009/3/layout/HorizontalOrganizationChart"/>
    <dgm:cxn modelId="{BAA3D3E8-672B-4ADB-A3E1-8EC10D89D3FB}" type="presParOf" srcId="{54639137-955E-48E4-A307-71E3BAD61F38}" destId="{498E97BF-D83F-4CF9-9A79-3951046AAEFE}" srcOrd="2" destOrd="0" presId="urn:microsoft.com/office/officeart/2009/3/layout/HorizontalOrganizationChart"/>
    <dgm:cxn modelId="{32262421-7EA9-4A0A-BBCE-F797EE13D0F7}" type="presParOf" srcId="{7CE2A91D-5126-4C31-BF35-AFDC939F2238}" destId="{15439387-E2FA-4EE9-B444-F8D2D503EF0A}" srcOrd="2" destOrd="0" presId="urn:microsoft.com/office/officeart/2009/3/layout/HorizontalOrganizationChart"/>
    <dgm:cxn modelId="{B52585F1-E73B-4C1B-B995-BEEF6E3926D0}" type="presParOf" srcId="{BEC34560-B7E0-4AA7-A60E-FB4B1CC234CE}" destId="{576AE1AB-6EB1-4A75-93C9-D847CE75E1A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EFCFFE-093B-4845-99DC-138C588F5506}">
      <dsp:nvSpPr>
        <dsp:cNvPr id="0" name=""/>
        <dsp:cNvSpPr/>
      </dsp:nvSpPr>
      <dsp:spPr>
        <a:xfrm>
          <a:off x="4316972" y="1396906"/>
          <a:ext cx="1790828" cy="1549139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/>
            <a:t>Cambridge International</a:t>
          </a:r>
          <a:endParaRPr lang="en-GB" sz="1500" b="1" kern="1200" dirty="0"/>
        </a:p>
      </dsp:txBody>
      <dsp:txXfrm>
        <a:off x="4316972" y="1396906"/>
        <a:ext cx="1790828" cy="1549139"/>
      </dsp:txXfrm>
    </dsp:sp>
    <dsp:sp modelId="{83F75A1A-7E4C-4096-885E-097DDF969F97}">
      <dsp:nvSpPr>
        <dsp:cNvPr id="0" name=""/>
        <dsp:cNvSpPr/>
      </dsp:nvSpPr>
      <dsp:spPr>
        <a:xfrm>
          <a:off x="5450409" y="667785"/>
          <a:ext cx="675674" cy="5821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F1A4C-1F69-4B8B-BBF3-542E751371B6}">
      <dsp:nvSpPr>
        <dsp:cNvPr id="0" name=""/>
        <dsp:cNvSpPr/>
      </dsp:nvSpPr>
      <dsp:spPr>
        <a:xfrm>
          <a:off x="4493968" y="0"/>
          <a:ext cx="1467571" cy="12696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>
              <a:solidFill>
                <a:schemeClr val="tx1"/>
              </a:solidFill>
            </a:rPr>
            <a:t>Curriculum bilngue 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4493968" y="0"/>
        <a:ext cx="1467571" cy="1269621"/>
      </dsp:txXfrm>
    </dsp:sp>
    <dsp:sp modelId="{C6690F99-F5F1-49A4-AC2F-65771E9F3030}">
      <dsp:nvSpPr>
        <dsp:cNvPr id="0" name=""/>
        <dsp:cNvSpPr/>
      </dsp:nvSpPr>
      <dsp:spPr>
        <a:xfrm>
          <a:off x="6238974" y="1756156"/>
          <a:ext cx="675674" cy="5821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9B367-7323-4442-81D5-15D70692FF54}">
      <dsp:nvSpPr>
        <dsp:cNvPr id="0" name=""/>
        <dsp:cNvSpPr/>
      </dsp:nvSpPr>
      <dsp:spPr>
        <a:xfrm>
          <a:off x="5839901" y="780902"/>
          <a:ext cx="1467571" cy="12696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>
              <a:solidFill>
                <a:schemeClr val="tx1"/>
              </a:solidFill>
            </a:rPr>
            <a:t>Libri di testo allineati ai programmi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5839901" y="780902"/>
        <a:ext cx="1467571" cy="1269621"/>
      </dsp:txXfrm>
    </dsp:sp>
    <dsp:sp modelId="{72BE6575-04C0-482A-9CD2-1F3E4D0C4FBE}">
      <dsp:nvSpPr>
        <dsp:cNvPr id="0" name=""/>
        <dsp:cNvSpPr/>
      </dsp:nvSpPr>
      <dsp:spPr>
        <a:xfrm>
          <a:off x="5691186" y="2984724"/>
          <a:ext cx="675674" cy="5821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E0EF3-6213-43FF-923A-F5296FD9ECFA}">
      <dsp:nvSpPr>
        <dsp:cNvPr id="0" name=""/>
        <dsp:cNvSpPr/>
      </dsp:nvSpPr>
      <dsp:spPr>
        <a:xfrm>
          <a:off x="5839901" y="2316065"/>
          <a:ext cx="1467571" cy="12696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chemeClr val="tx1"/>
              </a:solidFill>
            </a:rPr>
            <a:t>Aggiornamento </a:t>
          </a:r>
          <a:r>
            <a:rPr lang="en-GB" sz="1100" kern="1200" dirty="0" err="1">
              <a:solidFill>
                <a:schemeClr val="tx1"/>
              </a:solidFill>
            </a:rPr>
            <a:t>professionale</a:t>
          </a:r>
          <a:endParaRPr lang="en-GB" sz="1100" kern="1200" dirty="0">
            <a:solidFill>
              <a:schemeClr val="tx1"/>
            </a:solidFill>
          </a:endParaRPr>
        </a:p>
      </dsp:txBody>
      <dsp:txXfrm>
        <a:off x="5839901" y="2316065"/>
        <a:ext cx="1467571" cy="1269621"/>
      </dsp:txXfrm>
    </dsp:sp>
    <dsp:sp modelId="{7BE6B917-74D2-4242-B5B5-BD66D658B313}">
      <dsp:nvSpPr>
        <dsp:cNvPr id="0" name=""/>
        <dsp:cNvSpPr/>
      </dsp:nvSpPr>
      <dsp:spPr>
        <a:xfrm>
          <a:off x="4332339" y="3112254"/>
          <a:ext cx="675674" cy="5821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3D9C3-6358-4269-8619-4D86E8B5FAD8}">
      <dsp:nvSpPr>
        <dsp:cNvPr id="0" name=""/>
        <dsp:cNvSpPr/>
      </dsp:nvSpPr>
      <dsp:spPr>
        <a:xfrm>
          <a:off x="4493968" y="3097841"/>
          <a:ext cx="1467571" cy="12696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>
              <a:solidFill>
                <a:schemeClr val="tx1"/>
              </a:solidFill>
            </a:rPr>
            <a:t>Valutazione</a:t>
          </a:r>
          <a:r>
            <a:rPr lang="en-GB" sz="1300" kern="1200" dirty="0">
              <a:solidFill>
                <a:schemeClr val="tx1"/>
              </a:solidFill>
            </a:rPr>
            <a:t> </a:t>
          </a:r>
          <a:r>
            <a:rPr lang="en-GB" sz="1300" kern="1200" dirty="0" err="1">
              <a:solidFill>
                <a:schemeClr val="tx1"/>
              </a:solidFill>
            </a:rPr>
            <a:t>oggettiva</a:t>
          </a:r>
          <a:r>
            <a:rPr lang="en-GB" sz="1300" kern="1200" dirty="0">
              <a:solidFill>
                <a:schemeClr val="tx1"/>
              </a:solidFill>
            </a:rPr>
            <a:t> e </a:t>
          </a:r>
          <a:r>
            <a:rPr lang="en-GB" sz="1300" kern="1200" dirty="0" err="1">
              <a:solidFill>
                <a:schemeClr val="tx1"/>
              </a:solidFill>
            </a:rPr>
            <a:t>riconosciuta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4493968" y="3097841"/>
        <a:ext cx="1467571" cy="1269621"/>
      </dsp:txXfrm>
    </dsp:sp>
    <dsp:sp modelId="{07AFC681-9DF8-40C9-B3E9-089AC1DEA69A}">
      <dsp:nvSpPr>
        <dsp:cNvPr id="0" name=""/>
        <dsp:cNvSpPr/>
      </dsp:nvSpPr>
      <dsp:spPr>
        <a:xfrm>
          <a:off x="3530861" y="2024319"/>
          <a:ext cx="675674" cy="58218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A9C92-19EA-4CBB-BE9B-EECB1F3203D3}">
      <dsp:nvSpPr>
        <dsp:cNvPr id="0" name=""/>
        <dsp:cNvSpPr/>
      </dsp:nvSpPr>
      <dsp:spPr>
        <a:xfrm>
          <a:off x="3141786" y="2316939"/>
          <a:ext cx="1467571" cy="12696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>
              <a:solidFill>
                <a:schemeClr val="tx1"/>
              </a:solidFill>
            </a:rPr>
            <a:t>Risorse</a:t>
          </a:r>
          <a:r>
            <a:rPr lang="en-GB" sz="1300" kern="1200" dirty="0">
              <a:solidFill>
                <a:schemeClr val="tx1"/>
              </a:solidFill>
            </a:rPr>
            <a:t> per il </a:t>
          </a:r>
          <a:r>
            <a:rPr lang="en-GB" sz="1300" kern="1200" dirty="0" err="1">
              <a:solidFill>
                <a:schemeClr val="tx1"/>
              </a:solidFill>
            </a:rPr>
            <a:t>docente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141786" y="2316939"/>
        <a:ext cx="1467571" cy="1269621"/>
      </dsp:txXfrm>
    </dsp:sp>
    <dsp:sp modelId="{32A1EE89-A575-464A-92FC-CDC7E018316F}">
      <dsp:nvSpPr>
        <dsp:cNvPr id="0" name=""/>
        <dsp:cNvSpPr/>
      </dsp:nvSpPr>
      <dsp:spPr>
        <a:xfrm>
          <a:off x="3141786" y="779155"/>
          <a:ext cx="1467571" cy="12696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>
              <a:solidFill>
                <a:schemeClr val="tx1"/>
              </a:solidFill>
            </a:rPr>
            <a:t>Ricerca</a:t>
          </a:r>
          <a:r>
            <a:rPr lang="it-IT" sz="1400" kern="1200" dirty="0">
              <a:solidFill>
                <a:schemeClr val="tx1"/>
              </a:solidFill>
            </a:rPr>
            <a:t> 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141786" y="779155"/>
        <a:ext cx="1467571" cy="12696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83826-74D1-42E7-ACC0-747F435811C2}">
      <dsp:nvSpPr>
        <dsp:cNvPr id="0" name=""/>
        <dsp:cNvSpPr/>
      </dsp:nvSpPr>
      <dsp:spPr>
        <a:xfrm>
          <a:off x="7942010" y="3925984"/>
          <a:ext cx="477315" cy="137133"/>
        </a:xfrm>
        <a:custGeom>
          <a:avLst/>
          <a:gdLst/>
          <a:ahLst/>
          <a:cxnLst/>
          <a:rect l="0" t="0" r="0" b="0"/>
          <a:pathLst>
            <a:path>
              <a:moveTo>
                <a:pt x="0" y="137133"/>
              </a:moveTo>
              <a:lnTo>
                <a:pt x="333947" y="137133"/>
              </a:lnTo>
              <a:lnTo>
                <a:pt x="333947" y="0"/>
              </a:lnTo>
              <a:lnTo>
                <a:pt x="477315" y="0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57845-6FB0-4B4E-BE6E-D6337C8B8E48}">
      <dsp:nvSpPr>
        <dsp:cNvPr id="0" name=""/>
        <dsp:cNvSpPr/>
      </dsp:nvSpPr>
      <dsp:spPr>
        <a:xfrm>
          <a:off x="5390945" y="3345556"/>
          <a:ext cx="305058" cy="71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690" y="0"/>
              </a:lnTo>
              <a:lnTo>
                <a:pt x="161690" y="717561"/>
              </a:lnTo>
              <a:lnTo>
                <a:pt x="305058" y="717561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8BD75-9B2F-4006-887B-C4E03940DDEB}">
      <dsp:nvSpPr>
        <dsp:cNvPr id="0" name=""/>
        <dsp:cNvSpPr/>
      </dsp:nvSpPr>
      <dsp:spPr>
        <a:xfrm>
          <a:off x="7815689" y="2698188"/>
          <a:ext cx="608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885" y="45720"/>
              </a:lnTo>
              <a:lnTo>
                <a:pt x="464885" y="113060"/>
              </a:lnTo>
              <a:lnTo>
                <a:pt x="608253" y="113060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1BC5B-A0A0-41C5-B090-1A47321B9174}">
      <dsp:nvSpPr>
        <dsp:cNvPr id="0" name=""/>
        <dsp:cNvSpPr/>
      </dsp:nvSpPr>
      <dsp:spPr>
        <a:xfrm>
          <a:off x="5390945" y="2743908"/>
          <a:ext cx="263137" cy="601647"/>
        </a:xfrm>
        <a:custGeom>
          <a:avLst/>
          <a:gdLst/>
          <a:ahLst/>
          <a:cxnLst/>
          <a:rect l="0" t="0" r="0" b="0"/>
          <a:pathLst>
            <a:path>
              <a:moveTo>
                <a:pt x="0" y="601647"/>
              </a:moveTo>
              <a:lnTo>
                <a:pt x="119769" y="601647"/>
              </a:lnTo>
              <a:lnTo>
                <a:pt x="119769" y="0"/>
              </a:lnTo>
              <a:lnTo>
                <a:pt x="263137" y="0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961C-A551-4617-A48B-EE8EAC2A82E3}">
      <dsp:nvSpPr>
        <dsp:cNvPr id="0" name=""/>
        <dsp:cNvSpPr/>
      </dsp:nvSpPr>
      <dsp:spPr>
        <a:xfrm>
          <a:off x="2512499" y="2072808"/>
          <a:ext cx="731579" cy="1272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211" y="0"/>
              </a:lnTo>
              <a:lnTo>
                <a:pt x="588211" y="1272747"/>
              </a:lnTo>
              <a:lnTo>
                <a:pt x="731579" y="127274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F085D-A4A3-4328-AC2B-0FDF54A75343}">
      <dsp:nvSpPr>
        <dsp:cNvPr id="0" name=""/>
        <dsp:cNvSpPr/>
      </dsp:nvSpPr>
      <dsp:spPr>
        <a:xfrm>
          <a:off x="6821129" y="1453996"/>
          <a:ext cx="560928" cy="270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559" y="0"/>
              </a:lnTo>
              <a:lnTo>
                <a:pt x="417559" y="270029"/>
              </a:lnTo>
              <a:lnTo>
                <a:pt x="560928" y="270029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1DE5-F525-4098-A693-1DC83031AA62}">
      <dsp:nvSpPr>
        <dsp:cNvPr id="0" name=""/>
        <dsp:cNvSpPr/>
      </dsp:nvSpPr>
      <dsp:spPr>
        <a:xfrm>
          <a:off x="4677760" y="1125019"/>
          <a:ext cx="363538" cy="328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170" y="0"/>
              </a:lnTo>
              <a:lnTo>
                <a:pt x="220170" y="328977"/>
              </a:lnTo>
              <a:lnTo>
                <a:pt x="363538" y="328977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D700B-49F2-407C-A9FC-B6D2AF4967C2}">
      <dsp:nvSpPr>
        <dsp:cNvPr id="0" name=""/>
        <dsp:cNvSpPr/>
      </dsp:nvSpPr>
      <dsp:spPr>
        <a:xfrm>
          <a:off x="6451153" y="379085"/>
          <a:ext cx="571910" cy="29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541" y="0"/>
              </a:lnTo>
              <a:lnTo>
                <a:pt x="428541" y="293244"/>
              </a:lnTo>
              <a:lnTo>
                <a:pt x="571910" y="293244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5B5E9-CCB3-4185-B243-34F87AC9FDCB}">
      <dsp:nvSpPr>
        <dsp:cNvPr id="0" name=""/>
        <dsp:cNvSpPr/>
      </dsp:nvSpPr>
      <dsp:spPr>
        <a:xfrm>
          <a:off x="4677760" y="379085"/>
          <a:ext cx="339710" cy="745934"/>
        </a:xfrm>
        <a:custGeom>
          <a:avLst/>
          <a:gdLst/>
          <a:ahLst/>
          <a:cxnLst/>
          <a:rect l="0" t="0" r="0" b="0"/>
          <a:pathLst>
            <a:path>
              <a:moveTo>
                <a:pt x="0" y="745934"/>
              </a:moveTo>
              <a:lnTo>
                <a:pt x="196342" y="745934"/>
              </a:lnTo>
              <a:lnTo>
                <a:pt x="196342" y="0"/>
              </a:lnTo>
              <a:lnTo>
                <a:pt x="339710" y="0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68ED1-50BA-416C-A211-D1F6DA9CE980}">
      <dsp:nvSpPr>
        <dsp:cNvPr id="0" name=""/>
        <dsp:cNvSpPr/>
      </dsp:nvSpPr>
      <dsp:spPr>
        <a:xfrm>
          <a:off x="2512499" y="1125019"/>
          <a:ext cx="731579" cy="947788"/>
        </a:xfrm>
        <a:custGeom>
          <a:avLst/>
          <a:gdLst/>
          <a:ahLst/>
          <a:cxnLst/>
          <a:rect l="0" t="0" r="0" b="0"/>
          <a:pathLst>
            <a:path>
              <a:moveTo>
                <a:pt x="0" y="947788"/>
              </a:moveTo>
              <a:lnTo>
                <a:pt x="588211" y="947788"/>
              </a:lnTo>
              <a:lnTo>
                <a:pt x="588211" y="0"/>
              </a:lnTo>
              <a:lnTo>
                <a:pt x="731579" y="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81364-1D11-4BE5-84D2-31E675E23B39}">
      <dsp:nvSpPr>
        <dsp:cNvPr id="0" name=""/>
        <dsp:cNvSpPr/>
      </dsp:nvSpPr>
      <dsp:spPr>
        <a:xfrm>
          <a:off x="1078817" y="1854171"/>
          <a:ext cx="1433681" cy="43727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INGLESE</a:t>
          </a:r>
        </a:p>
      </dsp:txBody>
      <dsp:txXfrm>
        <a:off x="1078817" y="1854171"/>
        <a:ext cx="1433681" cy="437272"/>
      </dsp:txXfrm>
    </dsp:sp>
    <dsp:sp modelId="{8E1F4774-A908-49DC-BD49-9BE60E19C165}">
      <dsp:nvSpPr>
        <dsp:cNvPr id="0" name=""/>
        <dsp:cNvSpPr/>
      </dsp:nvSpPr>
      <dsp:spPr>
        <a:xfrm>
          <a:off x="3244078" y="733467"/>
          <a:ext cx="1433681" cy="78310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chemeClr val="tx1"/>
              </a:solidFill>
            </a:rPr>
            <a:t>Insegnamento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tradizionale</a:t>
          </a:r>
          <a:r>
            <a:rPr lang="en-US" sz="1800" kern="1200" dirty="0">
              <a:solidFill>
                <a:schemeClr val="tx1"/>
              </a:solidFill>
            </a:rPr>
            <a:t> </a:t>
          </a:r>
        </a:p>
      </dsp:txBody>
      <dsp:txXfrm>
        <a:off x="3244078" y="733467"/>
        <a:ext cx="1433681" cy="783103"/>
      </dsp:txXfrm>
    </dsp:sp>
    <dsp:sp modelId="{19C09A9C-0B22-4BB7-B378-CD31F9C3A6BF}">
      <dsp:nvSpPr>
        <dsp:cNvPr id="0" name=""/>
        <dsp:cNvSpPr/>
      </dsp:nvSpPr>
      <dsp:spPr>
        <a:xfrm>
          <a:off x="5017471" y="160448"/>
          <a:ext cx="1433681" cy="437272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3 ore </a:t>
          </a:r>
          <a:r>
            <a:rPr lang="en-US" sz="1800" kern="1200" dirty="0" err="1">
              <a:solidFill>
                <a:schemeClr val="tx1"/>
              </a:solidFill>
            </a:rPr>
            <a:t>settimanali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017471" y="160448"/>
        <a:ext cx="1433681" cy="437272"/>
      </dsp:txXfrm>
    </dsp:sp>
    <dsp:sp modelId="{4375397F-F826-4007-B5B7-560541385837}">
      <dsp:nvSpPr>
        <dsp:cNvPr id="0" name=""/>
        <dsp:cNvSpPr/>
      </dsp:nvSpPr>
      <dsp:spPr>
        <a:xfrm>
          <a:off x="7023063" y="219611"/>
          <a:ext cx="2030839" cy="90543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Lingua e cultura Inglese come da indicazioni ministeriali</a:t>
          </a:r>
        </a:p>
      </dsp:txBody>
      <dsp:txXfrm>
        <a:off x="7023063" y="219611"/>
        <a:ext cx="2030839" cy="905434"/>
      </dsp:txXfrm>
    </dsp:sp>
    <dsp:sp modelId="{49EDD140-4271-436A-BE29-32B47975419D}">
      <dsp:nvSpPr>
        <dsp:cNvPr id="0" name=""/>
        <dsp:cNvSpPr/>
      </dsp:nvSpPr>
      <dsp:spPr>
        <a:xfrm>
          <a:off x="5041299" y="988432"/>
          <a:ext cx="1779830" cy="93112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chemeClr val="tx1"/>
              </a:solidFill>
            </a:rPr>
            <a:t>Abilità</a:t>
          </a:r>
          <a:r>
            <a:rPr lang="en-US" sz="1800" kern="1200" dirty="0">
              <a:solidFill>
                <a:schemeClr val="tx1"/>
              </a:solidFill>
            </a:rPr>
            <a:t> di </a:t>
          </a:r>
          <a:r>
            <a:rPr lang="en-US" sz="1800" kern="1200" dirty="0" err="1">
              <a:solidFill>
                <a:schemeClr val="tx1"/>
              </a:solidFill>
            </a:rPr>
            <a:t>comunicazione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interpersonale</a:t>
          </a:r>
          <a:r>
            <a:rPr lang="en-US" sz="1800" kern="1200" dirty="0">
              <a:solidFill>
                <a:schemeClr val="tx1"/>
              </a:solidFill>
            </a:rPr>
            <a:t> di base</a:t>
          </a:r>
        </a:p>
      </dsp:txBody>
      <dsp:txXfrm>
        <a:off x="5041299" y="988432"/>
        <a:ext cx="1779830" cy="931129"/>
      </dsp:txXfrm>
    </dsp:sp>
    <dsp:sp modelId="{C2C81E56-7119-4EF8-AD7D-BBD4F071B3BE}">
      <dsp:nvSpPr>
        <dsp:cNvPr id="0" name=""/>
        <dsp:cNvSpPr/>
      </dsp:nvSpPr>
      <dsp:spPr>
        <a:xfrm>
          <a:off x="7382057" y="1281369"/>
          <a:ext cx="1871428" cy="88531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>
              <a:solidFill>
                <a:schemeClr val="tx1"/>
              </a:solidFill>
            </a:rPr>
            <a:t>Solo per le comuni situazioni sociali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7382057" y="1281369"/>
        <a:ext cx="1871428" cy="885311"/>
      </dsp:txXfrm>
    </dsp:sp>
    <dsp:sp modelId="{55B66A5F-1F08-4083-AC6B-AD37517501BE}">
      <dsp:nvSpPr>
        <dsp:cNvPr id="0" name=""/>
        <dsp:cNvSpPr/>
      </dsp:nvSpPr>
      <dsp:spPr>
        <a:xfrm>
          <a:off x="3244078" y="2834117"/>
          <a:ext cx="2146867" cy="102287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tx1"/>
              </a:solidFill>
            </a:rPr>
            <a:t>Insegnamento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addizionale</a:t>
          </a:r>
          <a:endParaRPr lang="en-US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/</a:t>
          </a:r>
          <a:r>
            <a:rPr lang="en-US" sz="1800" b="1" kern="1200" dirty="0" err="1">
              <a:solidFill>
                <a:schemeClr val="tx1"/>
              </a:solidFill>
            </a:rPr>
            <a:t>integrato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244078" y="2834117"/>
        <a:ext cx="2146867" cy="1022877"/>
      </dsp:txXfrm>
    </dsp:sp>
    <dsp:sp modelId="{A34A5171-8EE8-4CB1-BFE0-8BBBFCDD4985}">
      <dsp:nvSpPr>
        <dsp:cNvPr id="0" name=""/>
        <dsp:cNvSpPr/>
      </dsp:nvSpPr>
      <dsp:spPr>
        <a:xfrm>
          <a:off x="5654083" y="2077060"/>
          <a:ext cx="2161605" cy="1333695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baseline="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baseline="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tx1"/>
              </a:solidFill>
            </a:rPr>
            <a:t> 3+3 </a:t>
          </a:r>
          <a:r>
            <a:rPr lang="en-US" sz="1800" b="1" kern="1200" baseline="0" dirty="0">
              <a:solidFill>
                <a:schemeClr val="tx1"/>
              </a:solidFill>
            </a:rPr>
            <a:t>ore </a:t>
          </a:r>
          <a:r>
            <a:rPr lang="en-US" sz="1800" b="1" kern="1200" baseline="0" dirty="0" err="1" smtClean="0">
              <a:solidFill>
                <a:schemeClr val="tx1"/>
              </a:solidFill>
            </a:rPr>
            <a:t>settimanali</a:t>
          </a:r>
          <a:r>
            <a:rPr lang="en-US" sz="1800" b="1" kern="1200" baseline="0" dirty="0" smtClean="0">
              <a:solidFill>
                <a:schemeClr val="tx1"/>
              </a:solidFill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tx1"/>
              </a:solidFill>
            </a:rPr>
            <a:t>(1 e 2 anno)= </a:t>
          </a:r>
          <a:r>
            <a:rPr lang="en-US" sz="1800" b="1" kern="1200" baseline="0" dirty="0" smtClean="0">
              <a:solidFill>
                <a:srgbClr val="FF0000"/>
              </a:solidFill>
            </a:rPr>
            <a:t>6</a:t>
          </a:r>
          <a:endParaRPr lang="en-US" sz="1800" b="1" kern="1200" baseline="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tx1"/>
              </a:solidFill>
            </a:rPr>
            <a:t> 3+2 (3 anno)=</a:t>
          </a:r>
          <a:r>
            <a:rPr lang="en-US" sz="1800" b="1" kern="1200" baseline="0" dirty="0" smtClean="0">
              <a:solidFill>
                <a:srgbClr val="FF0000"/>
              </a:solidFill>
            </a:rPr>
            <a:t>5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tx1"/>
              </a:solidFill>
            </a:rPr>
            <a:t> 3+1 (4 anno)=</a:t>
          </a:r>
          <a:r>
            <a:rPr lang="en-US" sz="1800" b="1" kern="1200" baseline="0" dirty="0" smtClean="0">
              <a:solidFill>
                <a:srgbClr val="FF0000"/>
              </a:solidFill>
            </a:rPr>
            <a:t>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solidFill>
                <a:schemeClr val="tx1"/>
              </a:solidFill>
            </a:rPr>
            <a:t> 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54083" y="2077060"/>
        <a:ext cx="2161605" cy="1333695"/>
      </dsp:txXfrm>
    </dsp:sp>
    <dsp:sp modelId="{52C13F02-2549-414B-A29E-1A5EC7317FFB}">
      <dsp:nvSpPr>
        <dsp:cNvPr id="0" name=""/>
        <dsp:cNvSpPr/>
      </dsp:nvSpPr>
      <dsp:spPr>
        <a:xfrm>
          <a:off x="8423943" y="2426892"/>
          <a:ext cx="1690769" cy="76871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Fisica, </a:t>
          </a:r>
          <a:r>
            <a:rPr lang="it-IT" sz="1800" kern="1200" dirty="0">
              <a:solidFill>
                <a:schemeClr val="tx1"/>
              </a:solidFill>
            </a:rPr>
            <a:t>Biologia</a:t>
          </a:r>
          <a:r>
            <a:rPr lang="it-IT" sz="1800" kern="1200" dirty="0" smtClean="0">
              <a:solidFill>
                <a:schemeClr val="tx1"/>
              </a:solidFill>
            </a:rPr>
            <a:t>, </a:t>
          </a:r>
          <a:r>
            <a:rPr lang="it-IT" sz="1800" kern="1200" dirty="0">
              <a:solidFill>
                <a:schemeClr val="tx1"/>
              </a:solidFill>
            </a:rPr>
            <a:t>Inglese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8423943" y="2426892"/>
        <a:ext cx="1690769" cy="768712"/>
      </dsp:txXfrm>
    </dsp:sp>
    <dsp:sp modelId="{34D908EC-1523-44E4-A041-5E6D895C3BCD}">
      <dsp:nvSpPr>
        <dsp:cNvPr id="0" name=""/>
        <dsp:cNvSpPr/>
      </dsp:nvSpPr>
      <dsp:spPr>
        <a:xfrm>
          <a:off x="5696004" y="3669091"/>
          <a:ext cx="2246006" cy="78805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Abilità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linguistica</a:t>
          </a:r>
          <a:r>
            <a:rPr lang="en-US" sz="1800" b="1" kern="1200" dirty="0">
              <a:solidFill>
                <a:schemeClr val="tx1"/>
              </a:solidFill>
            </a:rPr>
            <a:t> e </a:t>
          </a:r>
          <a:r>
            <a:rPr lang="en-US" sz="1800" b="1" kern="1200" dirty="0" err="1">
              <a:solidFill>
                <a:schemeClr val="tx1"/>
              </a:solidFill>
            </a:rPr>
            <a:t>cognitiva</a:t>
          </a:r>
          <a:r>
            <a:rPr lang="en-US" sz="1800" b="1" kern="1200" dirty="0">
              <a:solidFill>
                <a:schemeClr val="tx1"/>
              </a:solidFill>
            </a:rPr>
            <a:t> di </a:t>
          </a:r>
          <a:r>
            <a:rPr lang="en-US" sz="1800" b="1" kern="1200" dirty="0" err="1">
              <a:solidFill>
                <a:schemeClr val="tx1"/>
              </a:solidFill>
            </a:rPr>
            <a:t>tipo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accademico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96004" y="3669091"/>
        <a:ext cx="2246006" cy="788053"/>
      </dsp:txXfrm>
    </dsp:sp>
    <dsp:sp modelId="{71589C73-ED7E-4CC6-9C91-39232A816CD4}">
      <dsp:nvSpPr>
        <dsp:cNvPr id="0" name=""/>
        <dsp:cNvSpPr/>
      </dsp:nvSpPr>
      <dsp:spPr>
        <a:xfrm>
          <a:off x="8419326" y="3360835"/>
          <a:ext cx="1894352" cy="113029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>
              <a:solidFill>
                <a:schemeClr val="tx1"/>
              </a:solidFill>
            </a:rPr>
            <a:t>Anche per comunicare e studiare in contesto accademico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8419326" y="3360835"/>
        <a:ext cx="1894352" cy="113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pPr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504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dirty="0">
                <a:ea typeface="ＭＳ Ｐゴシック"/>
              </a:rPr>
              <a:t>MODIFICARE A SECONDA DEL CONTESTO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ea typeface="ＭＳ Ｐゴシック"/>
                <a:cs typeface="Calibri"/>
              </a:rPr>
              <a:t>E’ importante spiegare quali sono le voci di spesa per le quali si richiede un contributo alle famiglie.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ea typeface="ＭＳ Ｐゴシック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912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INSERIRE NOME DOCENTE REFERENTE ED INDIRIZZO MAIL</a:t>
            </a:r>
          </a:p>
          <a:p>
            <a:r>
              <a:rPr lang="it-IT" dirty="0"/>
              <a:t>AGGIUNGERE ANCHE CONTATTO DELL’INTERNATIONAL EDUCATION MANAGER DELLA TUA REGIONE CON INDIRIZZO MAIL</a:t>
            </a:r>
          </a:p>
          <a:p>
            <a:endParaRPr lang="it-IT" dirty="0"/>
          </a:p>
          <a:p>
            <a:r>
              <a:rPr lang="it-IT" dirty="0"/>
              <a:t>PER VOSTRO USO: SELEZIONATE QUELLO DI PERTINENZA (indirizzo mail nome.cognome@cambridge.org)</a:t>
            </a:r>
          </a:p>
          <a:p>
            <a:r>
              <a:rPr lang="it-IT" dirty="0"/>
              <a:t>Lauren Nankivell : Friuli Venezia Giulia, Lombardia, Piemonte, Trentino Alto Adige, Valle d’Aosta, Veneto </a:t>
            </a:r>
          </a:p>
          <a:p>
            <a:r>
              <a:rPr lang="it-IT" dirty="0"/>
              <a:t>Alessandro Audino: Abruzzo, Marche, Emilia Romagna, Liguria, Sardegna, Toscana, Umbria </a:t>
            </a:r>
          </a:p>
          <a:p>
            <a:r>
              <a:rPr lang="it-IT" dirty="0"/>
              <a:t>Amal Dourasse: Lazio, Molise, Sicilia </a:t>
            </a:r>
          </a:p>
          <a:p>
            <a:r>
              <a:rPr lang="it-IT" dirty="0"/>
              <a:t>Alessandra Varriale: Basilicata, Calabria, Campania, Molise, Puglia (contatto temporaneo)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921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404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222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i="1" smtClean="0">
                <a:solidFill>
                  <a:srgbClr val="000000"/>
                </a:solidFill>
                <a:effectLst/>
                <a:latin typeface="Bliss Pro Light"/>
                <a:ea typeface="Calibri" panose="020F0502020204030204" pitchFamily="34" charset="0"/>
                <a:cs typeface="Bliss Pro Light"/>
              </a:rPr>
              <a:t>Non è certo in discussione il livello e la qualità dell’apprendimento di quei contenuti studiati in Inglese.</a:t>
            </a:r>
          </a:p>
          <a:p>
            <a:r>
              <a:rPr lang="en-GB" sz="1800" smtClean="0">
                <a:solidFill>
                  <a:srgbClr val="000000"/>
                </a:solidFill>
                <a:effectLst/>
                <a:latin typeface="Bliss Pro Light"/>
                <a:ea typeface="Calibri" panose="020F0502020204030204" pitchFamily="34" charset="0"/>
                <a:cs typeface="Bliss Pro Light"/>
              </a:rPr>
              <a:t>(VEDI SLIDE)</a:t>
            </a:r>
          </a:p>
          <a:p>
            <a:endParaRPr lang="en-GB" sz="1800" dirty="0">
              <a:solidFill>
                <a:srgbClr val="000000"/>
              </a:solidFill>
              <a:effectLst/>
              <a:latin typeface="Bliss Pro Light"/>
              <a:ea typeface="Calibri" panose="020F0502020204030204" pitchFamily="34" charset="0"/>
              <a:cs typeface="Bliss Pro Ligh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432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ESPLICITA IL NUMERO DI ORE DI LEZIONE IN INGLESE PER OGNI ANNO, OPPURE QUELLO TOTALE ALLA FINE DEI 5 ANNI (RISPETTO AD UN CORSO TRADIZIONALE CON LE SOLE 3 ORE ALLA SETTIMANA DI INGLESE)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SOTTOLINEA EVENTUALMENTE IL NUMERO DI ORE CON UN DOCENTE MADRELINGUA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FAI NOTARE SE AVTE PUNTATO SU UN’AREA DISCIPPLINARE SPECIFICA: (SCIENTIFICA, UMANISTICA?)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065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1" dirty="0"/>
              <a:t>Tutti ci sentiamo coinvolti in questo percorso. Anche se l’Exams Officer (cognome del docente) e lo/a School Support Coordinator (cognome del docente) sono certamente le due figure più impegnate nella gestione dei corsi all’interno della scuola e nei rapporti tra scuola e Cambridge International, anche la nostra Dirigenza riveste un ruolo fondamentale, garantendo che i nostri studenti ricevano sempre la migliore offerta didattica possibile, nel rispetto di quanto è stato programmato e presentato alle famiglie. L’Exam Officer è il vostro principale punto di riferimento per qualunque questione relativa a Cambridge Internatial </a:t>
            </a:r>
            <a:endParaRPr lang="en-GB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742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i="1" dirty="0">
                <a:ea typeface="ＭＳ Ｐゴシック"/>
                <a:cs typeface="Calibri"/>
              </a:rPr>
              <a:t>Visto l’interesse sempre crescente degli IGCSE in Italia, </a:t>
            </a:r>
            <a:r>
              <a:rPr lang="it-IT" i="1" dirty="0">
                <a:highlight>
                  <a:srgbClr val="FFFF00"/>
                </a:highlight>
                <a:ea typeface="ＭＳ Ｐゴシック"/>
                <a:cs typeface="Calibri"/>
              </a:rPr>
              <a:t>vogliamo chiarire che cosa è l’IGCSE!!!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i="1" dirty="0">
                <a:ea typeface="ＭＳ Ｐゴシック"/>
                <a:cs typeface="Calibri"/>
              </a:rPr>
              <a:t>Per questo motivo chiariamo che un IGCSE NON è un diploma. Essendo pensato per studenti dai 14 ai 16 anni circa, non è un titolo di studio che può garantire l’accesso all’univeristà, né in Italia né all’estero. </a:t>
            </a:r>
            <a:endParaRPr lang="it-IT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i="1" dirty="0">
                <a:ea typeface="ＭＳ Ｐゴシック"/>
                <a:cs typeface="Calibri"/>
              </a:rPr>
              <a:t>Indipendentemente dal percorso di studi futuro che i vostri ragazzi sceglieranno, avranno bisongo del DIPLOMA (del Liceo Classico/Scientifico, ecc. ...).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i="1" dirty="0">
                <a:ea typeface="ＭＳ Ｐゴシック"/>
                <a:cs typeface="Calibri"/>
              </a:rPr>
              <a:t>Un IGCSE bensì è una qualifica che certifica </a:t>
            </a:r>
            <a:r>
              <a:rPr lang="it-IT" i="1" dirty="0">
                <a:solidFill>
                  <a:schemeClr val="tx1"/>
                </a:solidFill>
                <a:ea typeface="ＭＳ Ｐゴシック"/>
                <a:cs typeface="Calibri"/>
              </a:rPr>
              <a:t>le conoscenze e le competenze acquisite in quelle singole disciplina (Matematica, Geografia, Chimica, Inglese...) studiate in lingua Inglese, e mette lo studente nelle condizioni di poter confrontare i suoi risultati con quelli degli studenti nel resto del mondo.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chemeClr val="tx1"/>
                </a:solidFill>
                <a:ea typeface="ＭＳ Ｐゴシック"/>
                <a:cs typeface="Calibri"/>
              </a:rPr>
              <a:t>Pensate che solo l’anno scorso circa 30.000 studenti in Italia hanno sostenuto un IGCSE.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Tutto ciò perché la nostra scuola è stata approvata e quindi abilitata ad inserire, nel normale corso di studi, insegnamenti che seguono i programmi della scuola britannica. Si tratta di studiare come i propri omologhi inglesi e di sostenerne i relativi esami, gli IGCSE ed alcuni AS/A Levels.</a:t>
            </a:r>
            <a:endParaRPr lang="it-IT" i="1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246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cs typeface="Calibri"/>
              </a:rPr>
              <a:t>E’ IMPORTANTE RIBADIRE LA CENTRALITA’ DEL DOCENTE ITALIANO ANCHE NELLA VALUTAZIONE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>
                <a:cs typeface="Calibri"/>
              </a:rPr>
              <a:t>CHIARIRE A TEMPO DEBITO LE MODALITA’ DI VALUTAZIONE E L’INCIDENZA DEI VOTI IN ITINERE NELLO STUDIO DEGLI IGCSE.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623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FF0000"/>
                </a:solidFill>
              </a:rPr>
              <a:t>Modificare il numero di ore (indicate ora in rosso) a seconda della propria realtà	</a:t>
            </a:r>
            <a:endParaRPr lang="en-GB" dirty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i="1" dirty="0"/>
              <a:t>In una sezione Cambridge International i due insegnamenti si fondono offrendo quindi una più completa preprazione e competenza linguistica dei nostri studenti.</a:t>
            </a:r>
          </a:p>
          <a:p>
            <a:r>
              <a:rPr lang="it-IT" i="1" dirty="0"/>
              <a:t>Oltre a quella generale, per le situazioni sociali di base, lo studente acquisisce anche un’abilità linguistica </a:t>
            </a:r>
            <a:r>
              <a:rPr lang="it-IT" b="1" i="1" dirty="0"/>
              <a:t>e cognitiva </a:t>
            </a:r>
            <a:r>
              <a:rPr lang="it-IT" i="1" dirty="0"/>
              <a:t>di tipo accademico, necessaria per affronatre al meglio nuovi percorsi sia univeristari sia professionali.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CB86A-011C-4C12-AFCC-82D41CAC3C4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034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xmlns="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/>
              <a:t>Presentation sub-title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xmlns="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xmlns="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xmlns="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xmlns="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xmlns="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xmlns="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xmlns="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xmlns="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xmlns="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xmlns="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xmlns="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xmlns="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xmlns="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xmlns="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xmlns="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xmlns="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xmlns="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xmlns="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xmlns="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xmlns="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xmlns="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xmlns="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xmlns="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xmlns="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xmlns="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xmlns="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xmlns="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xmlns="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xmlns="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xmlns="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xmlns="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xmlns="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xmlns="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xmlns="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xmlns="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xmlns="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xmlns="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xmlns="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xmlns="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xmlns="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xmlns="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xmlns="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xmlns="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xmlns="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xmlns="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xmlns="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xmlns="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xmlns="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xmlns="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xmlns="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xmlns="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xmlns="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© Cambridge University Press &amp; Assessment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xmlns="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© Cambridge University Press &amp; Assessment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xmlns="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© Cambridge University Press &amp; Assessment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xmlns="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tx1"/>
                </a:solidFill>
              </a:rPr>
              <a:t>© Cambridge University Press &amp; Assessment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xmlns="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xmlns="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xmlns="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xmlns="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xmlns="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xmlns="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6" r:id="rId3"/>
    <p:sldLayoutId id="2147483708" r:id="rId4"/>
    <p:sldLayoutId id="2147483685" r:id="rId5"/>
    <p:sldLayoutId id="2147483709" r:id="rId6"/>
    <p:sldLayoutId id="2147483710" r:id="rId7"/>
    <p:sldLayoutId id="2147483711" r:id="rId8"/>
    <p:sldLayoutId id="2147483691" r:id="rId9"/>
    <p:sldLayoutId id="2147483689" r:id="rId10"/>
    <p:sldLayoutId id="2147483690" r:id="rId11"/>
    <p:sldLayoutId id="2147483692" r:id="rId12"/>
    <p:sldLayoutId id="2147483675" r:id="rId13"/>
    <p:sldLayoutId id="2147483652" r:id="rId14"/>
    <p:sldLayoutId id="2147483697" r:id="rId15"/>
    <p:sldLayoutId id="2147483714" r:id="rId16"/>
    <p:sldLayoutId id="2147483695" r:id="rId17"/>
    <p:sldLayoutId id="2147483698" r:id="rId18"/>
    <p:sldLayoutId id="2147483699" r:id="rId19"/>
    <p:sldLayoutId id="2147483700" r:id="rId20"/>
    <p:sldLayoutId id="2147483713" r:id="rId21"/>
    <p:sldLayoutId id="2147483703" r:id="rId22"/>
    <p:sldLayoutId id="2147483701" r:id="rId23"/>
    <p:sldLayoutId id="2147483707" r:id="rId24"/>
    <p:sldLayoutId id="2147483712" r:id="rId25"/>
    <p:sldLayoutId id="214748368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D419B-46F0-B6FE-5DB1-B173385F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25" y="1470523"/>
            <a:ext cx="10835331" cy="949325"/>
          </a:xfrm>
        </p:spPr>
        <p:txBody>
          <a:bodyPr/>
          <a:lstStyle/>
          <a:p>
            <a:pPr algn="ctr"/>
            <a:r>
              <a:rPr lang="en-GB" dirty="0" smtClean="0">
                <a:ea typeface="ＭＳ Ｐゴシック"/>
                <a:cs typeface="Arial"/>
              </a:rPr>
              <a:t>IISS J. M. KEYNES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DF0267-5EFF-E250-FA1D-FB6F25F0E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Open day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1C67A9-E793-BA51-530C-B39BF266F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3 </a:t>
            </a:r>
            <a:r>
              <a:rPr lang="en-GB" dirty="0" err="1">
                <a:solidFill>
                  <a:srgbClr val="FF0000"/>
                </a:solidFill>
              </a:rPr>
              <a:t>novembre</a:t>
            </a:r>
            <a:r>
              <a:rPr lang="en-GB" dirty="0">
                <a:solidFill>
                  <a:srgbClr val="FF0000"/>
                </a:solidFill>
              </a:rPr>
              <a:t>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A7FB22-4348-DA6F-3E12-3E632B3D5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142" y="3031524"/>
            <a:ext cx="10836275" cy="2578443"/>
          </a:xfrm>
        </p:spPr>
        <p:txBody>
          <a:bodyPr>
            <a:normAutofit/>
          </a:bodyPr>
          <a:lstStyle/>
          <a:p>
            <a:r>
              <a:rPr lang="en-GB" altLang="en-US" dirty="0" err="1" smtClean="0">
                <a:ea typeface="ＭＳ Ｐゴシック"/>
                <a:cs typeface="Arial"/>
              </a:rPr>
              <a:t>Liceo</a:t>
            </a:r>
            <a:r>
              <a:rPr lang="en-GB" altLang="en-US" dirty="0" smtClean="0">
                <a:ea typeface="ＭＳ Ｐゴシック"/>
                <a:cs typeface="Arial"/>
              </a:rPr>
              <a:t> </a:t>
            </a:r>
            <a:r>
              <a:rPr lang="en-GB" altLang="en-US" dirty="0" err="1" smtClean="0">
                <a:ea typeface="ＭＳ Ｐゴシック"/>
                <a:cs typeface="Arial"/>
              </a:rPr>
              <a:t>Scientifico</a:t>
            </a:r>
            <a:r>
              <a:rPr lang="en-GB" altLang="en-US" dirty="0" smtClean="0">
                <a:ea typeface="ＭＳ Ｐゴシック"/>
                <a:cs typeface="Arial"/>
              </a:rPr>
              <a:t> </a:t>
            </a:r>
            <a:r>
              <a:rPr lang="en-GB" altLang="en-US" dirty="0" err="1" smtClean="0">
                <a:ea typeface="ＭＳ Ｐゴシック"/>
                <a:cs typeface="Arial"/>
              </a:rPr>
              <a:t>Tradizionale</a:t>
            </a:r>
            <a:r>
              <a:rPr lang="en-GB" altLang="en-US" dirty="0" smtClean="0">
                <a:ea typeface="ＭＳ Ｐゴシック"/>
                <a:cs typeface="Arial"/>
              </a:rPr>
              <a:t>-IGCSE </a:t>
            </a:r>
            <a:r>
              <a:rPr lang="en-GB" altLang="en-US" dirty="0" err="1" smtClean="0">
                <a:ea typeface="ＭＳ Ｐゴシック"/>
                <a:cs typeface="Arial"/>
              </a:rPr>
              <a:t>Amministrazione</a:t>
            </a:r>
            <a:r>
              <a:rPr lang="en-GB" altLang="en-US" dirty="0" smtClean="0">
                <a:ea typeface="ＭＳ Ｐゴシック"/>
                <a:cs typeface="Arial"/>
              </a:rPr>
              <a:t> </a:t>
            </a:r>
            <a:r>
              <a:rPr lang="en-GB" altLang="en-US" dirty="0" err="1" smtClean="0">
                <a:ea typeface="ＭＳ Ｐゴシック"/>
                <a:cs typeface="Arial"/>
              </a:rPr>
              <a:t>Finanza</a:t>
            </a:r>
            <a:r>
              <a:rPr lang="en-GB" altLang="en-US" dirty="0" smtClean="0">
                <a:ea typeface="ＭＳ Ｐゴシック"/>
                <a:cs typeface="Arial"/>
              </a:rPr>
              <a:t> e Marketing-IGCSE</a:t>
            </a: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 smtClean="0">
              <a:ea typeface="ＭＳ Ｐゴシック"/>
              <a:cs typeface="Arial"/>
            </a:endParaRPr>
          </a:p>
          <a:p>
            <a:endParaRPr lang="en-GB" altLang="en-US" dirty="0"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45A16D-6244-A2DC-CE32-6E9B9E5E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Cambridge IGCSE</a:t>
            </a:r>
            <a:r>
              <a:rPr lang="it-IT" sz="2800" baseline="30000" dirty="0"/>
              <a:t>TM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D1235-7736-1B8D-BD05-E72019224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+mn-lt"/>
                <a:ea typeface="Calibri"/>
                <a:cs typeface="Calibri"/>
              </a:rPr>
              <a:t>I</a:t>
            </a:r>
            <a:r>
              <a:rPr lang="it-IT" sz="2400" dirty="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ntegrati nella didattica curriculare.</a:t>
            </a:r>
          </a:p>
          <a:p>
            <a:r>
              <a:rPr lang="it-IT" sz="2400" dirty="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Le valutazioni IGCSE in itinere concorrono alla proposta di voto finale secondo quanto stabilito dai vari dipartimenti di materia.</a:t>
            </a:r>
            <a:endParaRPr lang="it-IT" sz="2400" dirty="0">
              <a:solidFill>
                <a:schemeClr val="tx1"/>
              </a:solidFill>
              <a:latin typeface="+mn-lt"/>
            </a:endParaRPr>
          </a:p>
          <a:p>
            <a:r>
              <a:rPr lang="it-IT" sz="2400" dirty="0">
                <a:solidFill>
                  <a:schemeClr val="tx1"/>
                </a:solidFill>
                <a:latin typeface="+mn-lt"/>
                <a:cs typeface="Calibri"/>
              </a:rPr>
              <a:t>Il docente </a:t>
            </a:r>
            <a:r>
              <a:rPr lang="it-IT" dirty="0">
                <a:latin typeface="+mn-lt"/>
                <a:cs typeface="Calibri"/>
              </a:rPr>
              <a:t>titolare di cattedra è il responsabile della proposta di voto</a:t>
            </a:r>
          </a:p>
          <a:p>
            <a:r>
              <a:rPr lang="it-IT" sz="2400" dirty="0">
                <a:solidFill>
                  <a:schemeClr val="tx1"/>
                </a:solidFill>
                <a:latin typeface="+mn-lt"/>
                <a:cs typeface="Calibri"/>
              </a:rPr>
              <a:t>La correzione e valutazione degli esami è responsabilità di Cambridge International</a:t>
            </a:r>
          </a:p>
          <a:p>
            <a:endParaRPr lang="en-GB" dirty="0">
              <a:latin typeface="+mn-lt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CCED72C7-B45E-E1E0-8F25-59C1D4CD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/>
          <a:srcRect l="48992" t="24875" r="25000" b="35523"/>
          <a:stretch/>
        </p:blipFill>
        <p:spPr>
          <a:xfrm>
            <a:off x="6209731" y="873455"/>
            <a:ext cx="5547971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38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26B45-74C6-BEC5-DAC5-359CC631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L’Inglese</a:t>
            </a:r>
            <a:r>
              <a:rPr lang="en-GB" dirty="0"/>
              <a:t> in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sezione</a:t>
            </a:r>
            <a:r>
              <a:rPr lang="en-GB" dirty="0"/>
              <a:t> Cambridge International</a:t>
            </a:r>
          </a:p>
        </p:txBody>
      </p:sp>
      <p:graphicFrame>
        <p:nvGraphicFramePr>
          <p:cNvPr id="4" name="SmartArt Placeholder 3">
            <a:extLst>
              <a:ext uri="{FF2B5EF4-FFF2-40B4-BE49-F238E27FC236}">
                <a16:creationId xmlns:a16="http://schemas.microsoft.com/office/drawing/2014/main" xmlns="" id="{C25F9051-5036-E249-BD8A-900B2150F197}"/>
              </a:ext>
            </a:extLst>
          </p:cNvPr>
          <p:cNvGraphicFramePr>
            <a:graphicFrameLocks noGrp="1"/>
          </p:cNvGraphicFramePr>
          <p:nvPr>
            <p:ph type="dgm" sz="quarter" idx="10"/>
            <p:extLst>
              <p:ext uri="{D42A27DB-BD31-4B8C-83A1-F6EECF244321}">
                <p14:modId xmlns:p14="http://schemas.microsoft.com/office/powerpoint/2010/main" xmlns="" val="3457168510"/>
              </p:ext>
            </p:extLst>
          </p:nvPr>
        </p:nvGraphicFramePr>
        <p:xfrm>
          <a:off x="224052" y="1886165"/>
          <a:ext cx="11628438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C7718B-41F0-5BD3-6AF7-D6C00FCA5952}"/>
              </a:ext>
            </a:extLst>
          </p:cNvPr>
          <p:cNvSpPr txBox="1"/>
          <p:nvPr/>
        </p:nvSpPr>
        <p:spPr>
          <a:xfrm>
            <a:off x="174625" y="6134656"/>
            <a:ext cx="369252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Ore settimanali in Inglese: </a:t>
            </a:r>
            <a:r>
              <a:rPr lang="it-IT" b="1" dirty="0" smtClean="0">
                <a:solidFill>
                  <a:srgbClr val="FF0000"/>
                </a:solidFill>
              </a:rPr>
              <a:t>6/5/4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46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9789DF-3AB9-F5D7-52DD-802B9E11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1108800"/>
            <a:ext cx="5916000" cy="720000"/>
          </a:xfrm>
        </p:spPr>
        <p:txBody>
          <a:bodyPr>
            <a:normAutofit/>
          </a:bodyPr>
          <a:lstStyle/>
          <a:p>
            <a:r>
              <a:rPr lang="it-IT" dirty="0"/>
              <a:t>Perché sostenere esame finale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4BE3EF-0CB3-4B00-D85B-D7E3624D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Fornisce un’evidenza oggettiva dei risultati raggiunti</a:t>
            </a: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complementare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Italiano 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Rafforza l’abitudine a sostenere esami e test standardizzati (esami di ammissione università, concorsi...)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 a responsabilizzare lo studente davanti alle proprie scelte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Spinge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migliorarsi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nell’apprendimento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sentire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comunità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globale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riconosciuta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tutto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mondo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Cambridge International qualified student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Prevede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percorso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miglioramento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accademico</a:t>
            </a: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9AD8C9FB-C85C-6A70-EB92-A0EC310BFE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/>
          <a:srcRect l="20400" r="204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718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27374-9396-09F1-3994-0AA99552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 </a:t>
            </a:r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mondo:</a:t>
            </a:r>
            <a:endParaRPr lang="en-GB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58D5168E-F45F-CDFA-1288-5E7A8EBE9354}"/>
              </a:ext>
            </a:extLst>
          </p:cNvPr>
          <p:cNvSpPr txBox="1">
            <a:spLocks/>
          </p:cNvSpPr>
          <p:nvPr/>
        </p:nvSpPr>
        <p:spPr bwMode="auto">
          <a:xfrm>
            <a:off x="5004435" y="3597747"/>
            <a:ext cx="5053965" cy="16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panose="020B0600070205080204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41B6E6"/>
                </a:solidFill>
              </a:rPr>
              <a:t>99% </a:t>
            </a:r>
            <a:r>
              <a:rPr lang="en-US" sz="2000" b="0">
                <a:solidFill>
                  <a:srgbClr val="2C2C2C"/>
                </a:solidFill>
              </a:rPr>
              <a:t>agreed Cambridge students present reasoned explanations, understand implications and </a:t>
            </a:r>
            <a:r>
              <a:rPr lang="en-US" sz="2000">
                <a:solidFill>
                  <a:srgbClr val="2C2C2C"/>
                </a:solidFill>
              </a:rPr>
              <a:t>communicate them logically and clearly</a:t>
            </a:r>
            <a:endParaRPr lang="en-US" sz="2400">
              <a:solidFill>
                <a:srgbClr val="2C2C2C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689B5DE-6BFB-B188-079D-21D48DDF7737}"/>
              </a:ext>
            </a:extLst>
          </p:cNvPr>
          <p:cNvSpPr txBox="1">
            <a:spLocks/>
          </p:cNvSpPr>
          <p:nvPr/>
        </p:nvSpPr>
        <p:spPr bwMode="auto">
          <a:xfrm>
            <a:off x="1704737" y="5702535"/>
            <a:ext cx="6599395" cy="6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panose="020B0600070205080204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EA5B0C"/>
                </a:solidFill>
              </a:rPr>
              <a:t>95% </a:t>
            </a:r>
            <a:r>
              <a:rPr lang="en-US" sz="2000" b="0">
                <a:solidFill>
                  <a:srgbClr val="2C2C2C"/>
                </a:solidFill>
              </a:rPr>
              <a:t>said Cambridge students </a:t>
            </a:r>
            <a:r>
              <a:rPr lang="en-US" sz="2000">
                <a:solidFill>
                  <a:srgbClr val="2C2C2C"/>
                </a:solidFill>
              </a:rPr>
              <a:t>think independently</a:t>
            </a:r>
            <a:endParaRPr lang="en-US" sz="2400">
              <a:solidFill>
                <a:srgbClr val="2C2C2C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xmlns="" id="{3E78411E-31B8-5936-EB82-3167FE13D04A}"/>
              </a:ext>
            </a:extLst>
          </p:cNvPr>
          <p:cNvSpPr txBox="1">
            <a:spLocks/>
          </p:cNvSpPr>
          <p:nvPr/>
        </p:nvSpPr>
        <p:spPr bwMode="auto">
          <a:xfrm>
            <a:off x="4272916" y="1688056"/>
            <a:ext cx="3150868" cy="16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panose="020B0600070205080204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92D050"/>
                </a:solidFill>
              </a:rPr>
              <a:t>98% </a:t>
            </a:r>
            <a:r>
              <a:rPr lang="en-US" sz="2000" b="0">
                <a:solidFill>
                  <a:srgbClr val="2C2C2C"/>
                </a:solidFill>
              </a:rPr>
              <a:t>said Cambridge qualifications help </a:t>
            </a:r>
            <a:r>
              <a:rPr lang="en-US" sz="2000">
                <a:solidFill>
                  <a:srgbClr val="2C2C2C"/>
                </a:solidFill>
              </a:rPr>
              <a:t>students succeed at university</a:t>
            </a:r>
            <a:endParaRPr lang="en-US" sz="2400">
              <a:solidFill>
                <a:srgbClr val="2C2C2C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51C61E49-54BD-8404-D5BD-6E6AF2DB9C6A}"/>
              </a:ext>
            </a:extLst>
          </p:cNvPr>
          <p:cNvSpPr txBox="1">
            <a:spLocks/>
          </p:cNvSpPr>
          <p:nvPr/>
        </p:nvSpPr>
        <p:spPr bwMode="auto">
          <a:xfrm>
            <a:off x="558165" y="1577591"/>
            <a:ext cx="3150869" cy="178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panose="020B0600070205080204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1B6E6"/>
                </a:solidFill>
              </a:rPr>
              <a:t>98% </a:t>
            </a:r>
            <a:r>
              <a:rPr lang="en-US" sz="2000" b="0" dirty="0">
                <a:solidFill>
                  <a:srgbClr val="2C2C2C"/>
                </a:solidFill>
              </a:rPr>
              <a:t>said Cambridge qualifications give students </a:t>
            </a:r>
            <a:r>
              <a:rPr lang="en-US" sz="2000" dirty="0">
                <a:solidFill>
                  <a:srgbClr val="2C2C2C"/>
                </a:solidFill>
              </a:rPr>
              <a:t>excellent preparation for university</a:t>
            </a:r>
            <a:endParaRPr lang="en-US" sz="2400" dirty="0">
              <a:solidFill>
                <a:srgbClr val="2C2C2C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04E7D18A-5124-2CB9-7852-26E2F881EDA3}"/>
              </a:ext>
            </a:extLst>
          </p:cNvPr>
          <p:cNvSpPr txBox="1">
            <a:spLocks/>
          </p:cNvSpPr>
          <p:nvPr/>
        </p:nvSpPr>
        <p:spPr bwMode="auto">
          <a:xfrm>
            <a:off x="7987666" y="1632823"/>
            <a:ext cx="3150869" cy="16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panose="020B0600070205080204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41B6E6"/>
                </a:solidFill>
              </a:rPr>
              <a:t>100% </a:t>
            </a:r>
            <a:r>
              <a:rPr lang="en-US" sz="2000" b="0">
                <a:solidFill>
                  <a:srgbClr val="2C2C2C"/>
                </a:solidFill>
              </a:rPr>
              <a:t>agreed Cambridge students </a:t>
            </a:r>
            <a:r>
              <a:rPr lang="en-US" sz="2000">
                <a:solidFill>
                  <a:srgbClr val="2C2C2C"/>
                </a:solidFill>
              </a:rPr>
              <a:t>think logically</a:t>
            </a:r>
            <a:r>
              <a:rPr lang="en-US" sz="2000" b="0">
                <a:solidFill>
                  <a:srgbClr val="2C2C2C"/>
                </a:solidFill>
              </a:rPr>
              <a:t> and present coherent arguments</a:t>
            </a:r>
            <a:endParaRPr lang="en-US" sz="2400" b="0">
              <a:solidFill>
                <a:srgbClr val="2C2C2C"/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xmlns="" id="{74D2C18C-B1BF-A9A5-B9E5-4D709890A9FF}"/>
              </a:ext>
            </a:extLst>
          </p:cNvPr>
          <p:cNvSpPr txBox="1">
            <a:spLocks/>
          </p:cNvSpPr>
          <p:nvPr/>
        </p:nvSpPr>
        <p:spPr bwMode="auto">
          <a:xfrm>
            <a:off x="1287780" y="3574887"/>
            <a:ext cx="2985136" cy="16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panose="020B0600070205080204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0404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0000"/>
                </a:solidFill>
              </a:rPr>
              <a:t>100% </a:t>
            </a:r>
            <a:r>
              <a:rPr lang="en-US" sz="2000" b="0">
                <a:solidFill>
                  <a:srgbClr val="2C2C2C"/>
                </a:solidFill>
              </a:rPr>
              <a:t>agreed that Cambridge students </a:t>
            </a:r>
            <a:r>
              <a:rPr lang="en-US" sz="2000">
                <a:solidFill>
                  <a:srgbClr val="2C2C2C"/>
                </a:solidFill>
              </a:rPr>
              <a:t>have in-depth subject knowledge</a:t>
            </a:r>
            <a:endParaRPr lang="en-US" sz="240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44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E2E449-8667-C9F4-64A2-3211F8496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9327" y="1224500"/>
            <a:ext cx="9695873" cy="340552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000" dirty="0"/>
              <a:t>By ‘Learning through English’ we mean more than ‘learning the English language’ […] We mean </a:t>
            </a:r>
            <a:r>
              <a:rPr lang="en-GB" sz="2000" b="1" dirty="0"/>
              <a:t>gaining knowledge, learning subject matter, acquiring skills, forming attitudes, developing oneself in ways that are not purely linguistic</a:t>
            </a:r>
            <a:r>
              <a:rPr lang="en-GB" sz="2000" dirty="0"/>
              <a:t>. This additional learning may take place within the school subject called English […] or it may take place elsewhere in subject areas additional to English as subject.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endParaRPr lang="en-GB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AEA938-9CAA-336A-792D-4D0E0C773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000" dirty="0"/>
              <a:t>Professor Richard Johnstone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805E44-E34A-EE01-FB11-33DC37B998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0" y="5213339"/>
            <a:ext cx="8942659" cy="303618"/>
          </a:xfrm>
        </p:spPr>
        <p:txBody>
          <a:bodyPr/>
          <a:lstStyle/>
          <a:p>
            <a:r>
              <a:rPr lang="en-GB" sz="2000" dirty="0"/>
              <a:t>(University of Stirling)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959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22C6E-5B0A-F51A-6934-3A1FE802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Costi e iscrizione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B31D32-25AF-6B88-A05A-37A634BA1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  <a:ea typeface="Calibri"/>
                <a:cs typeface="Calibri"/>
              </a:rPr>
              <a:t>Contributo: </a:t>
            </a:r>
            <a:r>
              <a:rPr lang="it-IT" dirty="0" smtClean="0">
                <a:solidFill>
                  <a:schemeClr val="tx1"/>
                </a:solidFill>
                <a:ea typeface="Calibri"/>
                <a:cs typeface="Calibri"/>
              </a:rPr>
              <a:t>€ 90</a:t>
            </a:r>
            <a:r>
              <a:rPr lang="it-IT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it-IT" dirty="0" smtClean="0">
                <a:ea typeface="Calibri"/>
                <a:cs typeface="Calibri"/>
              </a:rPr>
              <a:t>all’anno per materia</a:t>
            </a:r>
            <a:endParaRPr lang="it-IT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  <a:ea typeface="+mn-lt"/>
              <a:cs typeface="Calibri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it-IT" dirty="0">
                <a:solidFill>
                  <a:schemeClr val="tx1"/>
                </a:solidFill>
                <a:ea typeface="+mn-lt"/>
                <a:cs typeface="Calibri"/>
              </a:rPr>
              <a:t>Gestione straordinaria del personale docente e ATA durante gli esami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dirty="0">
                <a:solidFill>
                  <a:schemeClr val="tx1"/>
                </a:solidFill>
                <a:ea typeface="+mn-lt"/>
                <a:cs typeface="Calibri"/>
              </a:rPr>
              <a:t>Esperti madrelingua 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dirty="0">
                <a:solidFill>
                  <a:schemeClr val="tx1"/>
                </a:solidFill>
                <a:ea typeface="+mn-lt"/>
                <a:cs typeface="Calibri"/>
              </a:rPr>
              <a:t>Iscrizioni agli </a:t>
            </a:r>
            <a:r>
              <a:rPr lang="it-IT" dirty="0" smtClean="0">
                <a:solidFill>
                  <a:schemeClr val="tx1"/>
                </a:solidFill>
                <a:ea typeface="+mn-lt"/>
                <a:cs typeface="Calibri"/>
              </a:rPr>
              <a:t>esami a carico </a:t>
            </a:r>
            <a:r>
              <a:rPr lang="it-IT" smtClean="0">
                <a:solidFill>
                  <a:schemeClr val="tx1"/>
                </a:solidFill>
                <a:ea typeface="+mn-lt"/>
                <a:cs typeface="Calibri"/>
              </a:rPr>
              <a:t>delle famiglie</a:t>
            </a:r>
            <a:endParaRPr lang="it-IT" dirty="0">
              <a:solidFill>
                <a:schemeClr val="tx1"/>
              </a:solidFill>
              <a:ea typeface="+mn-lt"/>
              <a:cs typeface="Calibri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it-IT" dirty="0">
                <a:solidFill>
                  <a:schemeClr val="tx1"/>
                </a:solidFill>
                <a:ea typeface="+mn-lt"/>
                <a:cs typeface="Calibri"/>
              </a:rPr>
              <a:t>Materiali e risorse didattiche di Cambridge International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it-IT" dirty="0">
                <a:solidFill>
                  <a:schemeClr val="tx1"/>
                </a:solidFill>
                <a:ea typeface="+mn-lt"/>
                <a:cs typeface="Calibri"/>
              </a:rPr>
              <a:t>Incremento n. ore di lezione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it-IT" dirty="0">
                <a:solidFill>
                  <a:schemeClr val="tx1"/>
                </a:solidFill>
                <a:ea typeface="Calibri"/>
                <a:cs typeface="Calibri"/>
              </a:rPr>
              <a:t>Tempistiche e modalità per presentare la domanda di iscrizione (criteri di selezione).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74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6D8D5-602E-C5C5-DFCA-972470F7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saperne di più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8700E9-FA53-9B67-FC61-41C9DBBB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dirty="0">
              <a:ea typeface="+mn-lt"/>
              <a:cs typeface="+mn-lt"/>
              <a:hlinkClick r:id="rId3"/>
            </a:endParaRPr>
          </a:p>
          <a:p>
            <a:r>
              <a:rPr lang="it-IT" dirty="0">
                <a:hlinkClick r:id="rId3"/>
              </a:rPr>
              <a:t>Cambridge International Education</a:t>
            </a:r>
            <a:r>
              <a:rPr lang="it-IT" dirty="0"/>
              <a:t> </a:t>
            </a:r>
          </a:p>
          <a:p>
            <a:r>
              <a:rPr lang="it-IT" dirty="0">
                <a:hlinkClick r:id="rId3"/>
              </a:rPr>
              <a:t>Genitori e studenti</a:t>
            </a:r>
            <a:endParaRPr lang="it-IT" dirty="0"/>
          </a:p>
          <a:p>
            <a:r>
              <a:rPr lang="it-IT" dirty="0"/>
              <a:t>International Education Manager di </a:t>
            </a:r>
            <a:r>
              <a:rPr lang="it-IT" dirty="0" smtClean="0"/>
              <a:t>riferimento: alessandro.audino@cambridge.org</a:t>
            </a:r>
          </a:p>
          <a:p>
            <a:endParaRPr lang="it-IT" dirty="0"/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xmlns="" id="{342E1BDC-375D-C5CD-9437-C0698B07B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3582" y="746527"/>
            <a:ext cx="568806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06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7B8E7-1187-B061-35AC-5DC0E5A8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br>
              <a:rPr lang="en-US" altLang="en-US" sz="5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5400" dirty="0">
                <a:solidFill>
                  <a:schemeClr val="bg1"/>
                </a:solidFill>
                <a:cs typeface="Arial" panose="020B0604020202020204" pitchFamily="34" charset="0"/>
              </a:rPr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763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DF1A8-BDD1-4713-8388-D5ED7709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8000"/>
            <a:ext cx="11699999" cy="97180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it-IT" dirty="0"/>
              <a:t>Cos'è </a:t>
            </a:r>
            <a:r>
              <a:rPr lang="it-IT" kern="0" dirty="0"/>
              <a:t>Cambridge </a:t>
            </a:r>
            <a:r>
              <a:rPr lang="it-IT" kern="0" dirty="0" smtClean="0"/>
              <a:t>International</a:t>
            </a:r>
            <a:br>
              <a:rPr lang="it-IT" kern="0" dirty="0" smtClean="0"/>
            </a:br>
            <a:r>
              <a:rPr lang="it-IT" sz="6000" kern="0" dirty="0" smtClean="0">
                <a:solidFill>
                  <a:srgbClr val="FF0000"/>
                </a:solidFill>
              </a:rPr>
              <a:t>4</a:t>
            </a:r>
            <a:r>
              <a:rPr lang="it-IT" kern="0" dirty="0" smtClean="0">
                <a:solidFill>
                  <a:srgbClr val="FF0000"/>
                </a:solidFill>
              </a:rPr>
              <a:t> SCUOLE a BOLOGNA</a:t>
            </a:r>
            <a:r>
              <a:rPr lang="it-IT" kern="0" dirty="0" smtClean="0"/>
              <a:t/>
            </a:r>
            <a:br>
              <a:rPr lang="it-IT" kern="0" dirty="0" smtClean="0"/>
            </a:br>
            <a:endParaRPr lang="en-GB" dirty="0"/>
          </a:p>
        </p:txBody>
      </p:sp>
      <p:pic>
        <p:nvPicPr>
          <p:cNvPr id="4" name="Chart Placeholder 3">
            <a:extLst>
              <a:ext uri="{FF2B5EF4-FFF2-40B4-BE49-F238E27FC236}">
                <a16:creationId xmlns:a16="http://schemas.microsoft.com/office/drawing/2014/main" xmlns="" id="{2F135AD9-4F41-AB0F-F56D-73F8094C2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22364" t="16531" r="21015" b="14559"/>
          <a:stretch/>
        </p:blipFill>
        <p:spPr>
          <a:xfrm>
            <a:off x="308602" y="2045335"/>
            <a:ext cx="5258703" cy="3545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xmlns="" id="{9CDC5D80-6BE2-EFDF-FDAD-8F799BD3A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8305357"/>
              </p:ext>
            </p:extLst>
          </p:nvPr>
        </p:nvGraphicFramePr>
        <p:xfrm>
          <a:off x="4120982" y="1876926"/>
          <a:ext cx="10449259" cy="436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79588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6A022-969F-2A94-CBA5-8E90B4D9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Scuola </a:t>
            </a:r>
            <a:r>
              <a:rPr lang="it-IT" dirty="0"/>
              <a:t>Cambridge International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6CE9F5-82E2-E14B-0B8B-BCACEA6234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" y="2579800"/>
            <a:ext cx="2940908" cy="31105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 smtClean="0"/>
              <a:t>School-Support Coordinator: prof.ssa Daniela </a:t>
            </a:r>
            <a:r>
              <a:rPr lang="en-GB" dirty="0" err="1" smtClean="0"/>
              <a:t>Campanella</a:t>
            </a:r>
            <a:endParaRPr lang="en-GB" dirty="0" smtClean="0"/>
          </a:p>
          <a:p>
            <a:pPr algn="l"/>
            <a:r>
              <a:rPr lang="en-GB" dirty="0" smtClean="0"/>
              <a:t>Training and Events Coordinator: prof.ssa Lara </a:t>
            </a:r>
            <a:r>
              <a:rPr lang="en-GB" dirty="0" err="1" smtClean="0"/>
              <a:t>Cocchi</a:t>
            </a:r>
            <a:endParaRPr lang="en-GB" dirty="0" smtClean="0"/>
          </a:p>
          <a:p>
            <a:pPr algn="l"/>
            <a:r>
              <a:rPr lang="en-GB" dirty="0" smtClean="0"/>
              <a:t>Exam Officer: prof.ssa Mila </a:t>
            </a:r>
            <a:r>
              <a:rPr lang="en-GB" dirty="0" err="1" smtClean="0"/>
              <a:t>Freddi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61DE40-02BB-051C-B54C-8B18A03E91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8889" y="3255323"/>
            <a:ext cx="2149294" cy="3988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700" dirty="0"/>
              <a:t>G</a:t>
            </a:r>
            <a:r>
              <a:rPr lang="en-GB" sz="1700" dirty="0" err="1"/>
              <a:t>estione</a:t>
            </a:r>
            <a:r>
              <a:rPr lang="en-GB" sz="17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 err="1"/>
              <a:t>amministrativa</a:t>
            </a:r>
            <a:endParaRPr lang="en-GB" sz="1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FD75951-974A-9D44-ECC7-908D6F06AF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62445" y="2489184"/>
            <a:ext cx="2592023" cy="3110568"/>
          </a:xfrm>
        </p:spPr>
        <p:txBody>
          <a:bodyPr>
            <a:normAutofit/>
          </a:bodyPr>
          <a:lstStyle/>
          <a:p>
            <a:r>
              <a:rPr lang="en-GB" dirty="0" err="1" smtClean="0"/>
              <a:t>Successo</a:t>
            </a:r>
            <a:r>
              <a:rPr lang="en-GB" dirty="0" smtClean="0"/>
              <a:t> </a:t>
            </a:r>
            <a:r>
              <a:rPr lang="en-GB" dirty="0" err="1" smtClean="0"/>
              <a:t>accademico</a:t>
            </a:r>
            <a:r>
              <a:rPr lang="en-GB" dirty="0" smtClean="0"/>
              <a:t> </a:t>
            </a:r>
            <a:r>
              <a:rPr lang="en-GB" dirty="0" err="1" smtClean="0"/>
              <a:t>attraverso</a:t>
            </a:r>
            <a:r>
              <a:rPr lang="en-GB" dirty="0" smtClean="0"/>
              <a:t> un </a:t>
            </a:r>
            <a:r>
              <a:rPr lang="en-GB" dirty="0" err="1" smtClean="0"/>
              <a:t>approccio</a:t>
            </a:r>
            <a:r>
              <a:rPr lang="en-GB" dirty="0" smtClean="0"/>
              <a:t> </a:t>
            </a:r>
            <a:r>
              <a:rPr lang="en-GB" dirty="0" err="1" smtClean="0"/>
              <a:t>internazionale</a:t>
            </a:r>
            <a:r>
              <a:rPr lang="en-GB" dirty="0" smtClean="0"/>
              <a:t> </a:t>
            </a:r>
            <a:r>
              <a:rPr lang="en-GB" dirty="0" err="1" smtClean="0"/>
              <a:t>allo</a:t>
            </a:r>
            <a:r>
              <a:rPr lang="en-GB" dirty="0" smtClean="0"/>
              <a:t>  studio e </a:t>
            </a:r>
            <a:r>
              <a:rPr lang="en-GB" dirty="0" err="1" smtClean="0"/>
              <a:t>all’apprendimento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85CFFBA-F1C5-14CD-7D59-339211A356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Missione educativa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12DB52D-7C74-D5DB-A165-2F95843D90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 err="1" smtClean="0"/>
              <a:t>Liceo</a:t>
            </a:r>
            <a:r>
              <a:rPr lang="en-GB" dirty="0" smtClean="0"/>
              <a:t> </a:t>
            </a:r>
            <a:r>
              <a:rPr lang="en-GB" dirty="0" err="1" smtClean="0"/>
              <a:t>Scientifico</a:t>
            </a:r>
            <a:r>
              <a:rPr lang="en-GB" dirty="0" smtClean="0"/>
              <a:t> </a:t>
            </a:r>
            <a:r>
              <a:rPr lang="en-GB" dirty="0" err="1" smtClean="0"/>
              <a:t>Tradizionale</a:t>
            </a:r>
            <a:r>
              <a:rPr lang="en-GB" dirty="0" smtClean="0"/>
              <a:t> con </a:t>
            </a:r>
            <a:r>
              <a:rPr lang="en-GB" dirty="0" err="1" smtClean="0"/>
              <a:t>materie</a:t>
            </a:r>
            <a:r>
              <a:rPr lang="en-GB" dirty="0" smtClean="0"/>
              <a:t> in </a:t>
            </a:r>
            <a:r>
              <a:rPr lang="en-GB" dirty="0" err="1" smtClean="0"/>
              <a:t>Inglese</a:t>
            </a:r>
            <a:r>
              <a:rPr lang="en-GB" dirty="0" smtClean="0"/>
              <a:t>: </a:t>
            </a:r>
          </a:p>
          <a:p>
            <a:r>
              <a:rPr lang="en-GB" dirty="0" smtClean="0"/>
              <a:t>ESL- PHYSICS -BIOLOGY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6D8CABE-F1BE-53BB-3ED0-18116124A7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/>
              <a:t>Proposta</a:t>
            </a:r>
            <a:r>
              <a:rPr lang="en-GB" dirty="0"/>
              <a:t> </a:t>
            </a:r>
            <a:r>
              <a:rPr lang="en-GB" dirty="0" err="1"/>
              <a:t>didattica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BD5C4AA-8AFF-B628-BFC3-282C1A23C25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97817" y="2480946"/>
            <a:ext cx="2592023" cy="3110568"/>
          </a:xfrm>
        </p:spPr>
        <p:txBody>
          <a:bodyPr/>
          <a:lstStyle/>
          <a:p>
            <a:r>
              <a:rPr lang="en-GB" dirty="0" err="1" smtClean="0"/>
              <a:t>Approccio</a:t>
            </a:r>
            <a:r>
              <a:rPr lang="en-GB" dirty="0" smtClean="0"/>
              <a:t> </a:t>
            </a:r>
            <a:r>
              <a:rPr lang="en-GB" dirty="0" err="1" smtClean="0"/>
              <a:t>metodologico-didattico</a:t>
            </a:r>
            <a:r>
              <a:rPr lang="en-GB" dirty="0" smtClean="0"/>
              <a:t> HANDS-ON 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A94E764-E396-3451-0B99-ACFAAE62575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700" dirty="0"/>
              <a:t>Q</a:t>
            </a:r>
            <a:r>
              <a:rPr lang="en-GB" sz="1700" dirty="0" err="1"/>
              <a:t>ualità</a:t>
            </a:r>
            <a:r>
              <a:rPr lang="en-GB" sz="1700" dirty="0"/>
              <a:t> </a:t>
            </a:r>
            <a:r>
              <a:rPr lang="en-GB" sz="1700" dirty="0" err="1"/>
              <a:t>dell’insegnamento</a:t>
            </a:r>
            <a:r>
              <a:rPr lang="en-GB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0933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C55996D-40B9-F407-7900-72B7CDAA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benefici per i nostri studenti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B4F8DB-F313-968A-0D12-113D7D8B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706450" cy="4512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u="sng" dirty="0">
                <a:solidFill>
                  <a:schemeClr val="tx1"/>
                </a:solidFill>
              </a:rPr>
              <a:t>Competenze lingusitiche</a:t>
            </a:r>
          </a:p>
          <a:p>
            <a:r>
              <a:rPr lang="it-IT" dirty="0" smtClean="0"/>
              <a:t>Miglioramento delle abilità interculturali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Miglioramento delle abilità comunicative</a:t>
            </a: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altLang="it-IT" u="sng" dirty="0">
                <a:solidFill>
                  <a:schemeClr val="tx1"/>
                </a:solidFill>
              </a:rPr>
              <a:t>Abilità cognitive</a:t>
            </a:r>
          </a:p>
          <a:p>
            <a:r>
              <a:rPr lang="it-IT" altLang="it-IT" dirty="0">
                <a:solidFill>
                  <a:schemeClr val="tx1"/>
                </a:solidFill>
              </a:rPr>
              <a:t>Varietà di stili di apprendimento </a:t>
            </a:r>
            <a:endParaRPr lang="it-IT" altLang="it-IT" dirty="0" smtClean="0">
              <a:solidFill>
                <a:schemeClr val="tx1"/>
              </a:solidFill>
            </a:endParaRPr>
          </a:p>
          <a:p>
            <a:r>
              <a:rPr lang="it-IT" altLang="it-IT" dirty="0" smtClean="0"/>
              <a:t>Flessibilità mentale</a:t>
            </a:r>
            <a:endParaRPr lang="it-IT" altLang="it-IT" dirty="0">
              <a:solidFill>
                <a:schemeClr val="tx1"/>
              </a:solidFill>
            </a:endParaRPr>
          </a:p>
          <a:p>
            <a:r>
              <a:rPr lang="it-IT" altLang="it-IT" dirty="0">
                <a:solidFill>
                  <a:schemeClr val="tx1"/>
                </a:solidFill>
              </a:rPr>
              <a:t>Flessibilità di fronte ai problemi nuovi</a:t>
            </a:r>
          </a:p>
          <a:p>
            <a:r>
              <a:rPr lang="it-IT" dirty="0">
                <a:solidFill>
                  <a:schemeClr val="tx1"/>
                </a:solidFill>
              </a:rPr>
              <a:t>Approccio autonomo al sapere</a:t>
            </a:r>
          </a:p>
          <a:p>
            <a:r>
              <a:rPr lang="it-IT" dirty="0"/>
              <a:t>Costruzione di un p</a:t>
            </a:r>
            <a:r>
              <a:rPr lang="it-IT" dirty="0">
                <a:solidFill>
                  <a:schemeClr val="tx1"/>
                </a:solidFill>
              </a:rPr>
              <a:t>ensiero critico</a:t>
            </a:r>
          </a:p>
          <a:p>
            <a:r>
              <a:rPr lang="it-IT" dirty="0">
                <a:solidFill>
                  <a:schemeClr val="tx1"/>
                </a:solidFill>
              </a:rPr>
              <a:t>Pronti per uno scenario sempre più internazionale</a:t>
            </a:r>
          </a:p>
          <a:p>
            <a:endParaRPr lang="en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9446942B-BE6D-0368-0345-B438487323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8" b="1250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37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47050" y="694962"/>
            <a:ext cx="11627999" cy="720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CRITERI </a:t>
            </a:r>
            <a:r>
              <a:rPr lang="it-IT" sz="3600" dirty="0" err="1" smtClean="0"/>
              <a:t>DI</a:t>
            </a:r>
            <a:r>
              <a:rPr lang="it-IT" sz="3600" dirty="0" smtClean="0"/>
              <a:t> ISCRIZIONE</a:t>
            </a:r>
            <a:endParaRPr lang="it-IT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type="body" sz="quarter" idx="12"/>
          </p:nvPr>
        </p:nvSpPr>
        <p:spPr>
          <a:xfrm>
            <a:off x="389377" y="1416907"/>
            <a:ext cx="11802623" cy="54410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5600" dirty="0" smtClean="0"/>
              <a:t>Si prevedono un massimo di 25 iscrizioni per le classi prime di AFM e un massimo di 25 iscrizioni per le classi prime del Liceo Scientifico </a:t>
            </a:r>
          </a:p>
          <a:p>
            <a:pPr>
              <a:buNone/>
            </a:pPr>
            <a:r>
              <a:rPr lang="it-IT" sz="5600" dirty="0" smtClean="0"/>
              <a:t>Tradizionale. I corsi vengono attivati qualora ci siano almeno 20 iscrizioni per indirizzo.</a:t>
            </a:r>
          </a:p>
          <a:p>
            <a:pPr>
              <a:buNone/>
            </a:pPr>
            <a:endParaRPr lang="it-IT" sz="5600" dirty="0" smtClean="0"/>
          </a:p>
          <a:p>
            <a:r>
              <a:rPr lang="it-IT" sz="5600" dirty="0" smtClean="0"/>
              <a:t>1. valutazione pari a 10/</a:t>
            </a:r>
            <a:r>
              <a:rPr lang="it-IT" sz="5600" dirty="0" err="1" smtClean="0"/>
              <a:t>10</a:t>
            </a:r>
            <a:r>
              <a:rPr lang="it-IT" sz="5600" dirty="0" smtClean="0"/>
              <a:t> nella lingua Inglese nella scheda di valutazione finale della classe 2°secondaria di primo grado: punti 10;</a:t>
            </a:r>
          </a:p>
          <a:p>
            <a:r>
              <a:rPr lang="it-IT" sz="5600" dirty="0" smtClean="0"/>
              <a:t>2. valutazione pari a 9/10 nella lingua Inglese nella scheda di valutazione finale della classe 2°secondaria di primo grado: punti 8;</a:t>
            </a:r>
          </a:p>
          <a:p>
            <a:r>
              <a:rPr lang="it-IT" sz="5600" dirty="0" smtClean="0"/>
              <a:t>3. valutazione pari a 10/</a:t>
            </a:r>
            <a:r>
              <a:rPr lang="it-IT" sz="5600" dirty="0" err="1" smtClean="0"/>
              <a:t>10</a:t>
            </a:r>
            <a:r>
              <a:rPr lang="it-IT" sz="5600" dirty="0" smtClean="0"/>
              <a:t> nelle Scienze (per Liceo Scientifico) /valutazione in Matematica pari a 10/</a:t>
            </a:r>
            <a:r>
              <a:rPr lang="it-IT" sz="5600" dirty="0" err="1" smtClean="0"/>
              <a:t>10</a:t>
            </a:r>
            <a:r>
              <a:rPr lang="it-IT" sz="5600" dirty="0" smtClean="0"/>
              <a:t> (per AFM) nella scheda di valutazione </a:t>
            </a:r>
          </a:p>
          <a:p>
            <a:pPr>
              <a:buNone/>
            </a:pPr>
            <a:r>
              <a:rPr lang="it-IT" sz="5600" dirty="0" smtClean="0"/>
              <a:t>finale della classe 2° secondaria di primo grado: punti 6;</a:t>
            </a:r>
          </a:p>
          <a:p>
            <a:r>
              <a:rPr lang="it-IT" sz="5600" dirty="0" smtClean="0"/>
              <a:t>4. valutazione pari a 9/10 nelle Scienze (per Liceo Scientifico) /valutazione in Matematica pari a 9/10 (per AFM) nella scheda di valutazione finale </a:t>
            </a:r>
          </a:p>
          <a:p>
            <a:pPr>
              <a:buNone/>
            </a:pPr>
            <a:r>
              <a:rPr lang="it-IT" sz="5600" dirty="0" smtClean="0"/>
              <a:t>della classe 2° secondaria di primo grado: punti 4;</a:t>
            </a:r>
          </a:p>
          <a:p>
            <a:r>
              <a:rPr lang="it-IT" sz="5600" dirty="0" smtClean="0"/>
              <a:t>5. valutazioni pari a 8/10 sia in lingua Inglese che in Scienze (per Liceo Scientifico) / valutazioni pari a 8/10 sia in lingua Inglese che in</a:t>
            </a:r>
          </a:p>
          <a:p>
            <a:pPr>
              <a:buNone/>
            </a:pPr>
            <a:r>
              <a:rPr lang="it-IT" sz="5600" dirty="0" smtClean="0"/>
              <a:t>Matematica (per AFM) nella scheda di valutazione finale della classe 2° secondaria di primo grado: punti 3;</a:t>
            </a:r>
          </a:p>
          <a:p>
            <a:r>
              <a:rPr lang="it-IT" sz="5600" dirty="0" smtClean="0"/>
              <a:t>6. residenza nel territorio dell’Unione Reno </a:t>
            </a:r>
            <a:r>
              <a:rPr lang="it-IT" sz="5600" dirty="0" err="1" smtClean="0"/>
              <a:t>Galliera</a:t>
            </a:r>
            <a:r>
              <a:rPr lang="it-IT" sz="5600" dirty="0" smtClean="0"/>
              <a:t>: punti 2;</a:t>
            </a:r>
          </a:p>
          <a:p>
            <a:r>
              <a:rPr lang="it-IT" sz="5600" dirty="0" smtClean="0"/>
              <a:t>7. qualora, nonostante l’applicazione dei suddetti criteri, risultassero ancora iscrizioni in esubero,si procederà con il sorteggio entro 15 giorni </a:t>
            </a:r>
          </a:p>
          <a:p>
            <a:pPr>
              <a:buNone/>
            </a:pPr>
            <a:r>
              <a:rPr lang="it-IT" sz="5600" dirty="0" smtClean="0"/>
              <a:t>dalla chiusura delle operazioni di iscrizione (entro la seconda metà di febbraio).</a:t>
            </a:r>
            <a:endParaRPr lang="it-IT" sz="5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40E6A-E8FD-95B7-2C17-78EE2B09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Liceo Scientifico </a:t>
            </a:r>
            <a:r>
              <a:rPr lang="it-IT" dirty="0" err="1" smtClean="0"/>
              <a:t>Tradizionale-IGCSE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6E410D4D-986E-4ABB-34C9-1732AA523E60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xmlns="" val="2122419703"/>
              </p:ext>
            </p:extLst>
          </p:nvPr>
        </p:nvGraphicFramePr>
        <p:xfrm>
          <a:off x="387178" y="1955710"/>
          <a:ext cx="10783330" cy="414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061">
                  <a:extLst>
                    <a:ext uri="{9D8B030D-6E8A-4147-A177-3AD203B41FA5}">
                      <a16:colId xmlns:a16="http://schemas.microsoft.com/office/drawing/2014/main" xmlns="" val="193256471"/>
                    </a:ext>
                  </a:extLst>
                </a:gridCol>
                <a:gridCol w="1621054">
                  <a:extLst>
                    <a:ext uri="{9D8B030D-6E8A-4147-A177-3AD203B41FA5}">
                      <a16:colId xmlns:a16="http://schemas.microsoft.com/office/drawing/2014/main" xmlns="" val="1649510615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xmlns="" val="2226734468"/>
                    </a:ext>
                  </a:extLst>
                </a:gridCol>
                <a:gridCol w="1687215">
                  <a:extLst>
                    <a:ext uri="{9D8B030D-6E8A-4147-A177-3AD203B41FA5}">
                      <a16:colId xmlns:a16="http://schemas.microsoft.com/office/drawing/2014/main" xmlns="" val="532259295"/>
                    </a:ext>
                  </a:extLst>
                </a:gridCol>
                <a:gridCol w="1610525">
                  <a:extLst>
                    <a:ext uri="{9D8B030D-6E8A-4147-A177-3AD203B41FA5}">
                      <a16:colId xmlns:a16="http://schemas.microsoft.com/office/drawing/2014/main" xmlns="" val="3104119494"/>
                    </a:ext>
                  </a:extLst>
                </a:gridCol>
                <a:gridCol w="1457142"/>
              </a:tblGrid>
              <a:tr h="32127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ESAMI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115725"/>
                  </a:ext>
                </a:extLst>
              </a:tr>
              <a:tr h="1020809">
                <a:tc>
                  <a:txBody>
                    <a:bodyPr/>
                    <a:lstStyle/>
                    <a:p>
                      <a:r>
                        <a:rPr lang="it-IT" dirty="0" smtClean="0"/>
                        <a:t>English </a:t>
                      </a:r>
                      <a:r>
                        <a:rPr lang="it-IT" dirty="0" err="1" smtClean="0"/>
                        <a:t>as</a:t>
                      </a:r>
                      <a:r>
                        <a:rPr lang="it-IT" dirty="0" smtClean="0"/>
                        <a:t> a </a:t>
                      </a:r>
                      <a:r>
                        <a:rPr lang="it-IT" dirty="0" err="1" smtClean="0"/>
                        <a:t>Second</a:t>
                      </a:r>
                      <a:r>
                        <a:rPr lang="it-IT" baseline="0" dirty="0" smtClean="0"/>
                        <a:t> Language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1h (madrelingua)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 ANNO</a:t>
                      </a:r>
                    </a:p>
                    <a:p>
                      <a:r>
                        <a:rPr lang="it-IT" dirty="0" smtClean="0"/>
                        <a:t>ESL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206561"/>
                  </a:ext>
                </a:extLst>
              </a:tr>
              <a:tr h="172752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Physics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1h</a:t>
                      </a:r>
                      <a:r>
                        <a:rPr lang="it-IT" baseline="0" dirty="0" smtClean="0"/>
                        <a:t> (madrelingua)</a:t>
                      </a:r>
                    </a:p>
                    <a:p>
                      <a:r>
                        <a:rPr lang="it-IT" dirty="0" smtClean="0"/>
                        <a:t>1h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dirty="0" smtClean="0"/>
                        <a:t>copresenza)</a:t>
                      </a:r>
                    </a:p>
                    <a:p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</a:t>
                      </a:r>
                      <a:r>
                        <a:rPr lang="it-IT" baseline="0" dirty="0" smtClean="0"/>
                        <a:t>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aseline="0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ANNO</a:t>
                      </a:r>
                    </a:p>
                    <a:p>
                      <a:r>
                        <a:rPr lang="it-IT" dirty="0" err="1" smtClean="0"/>
                        <a:t>Physics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4438411"/>
                  </a:ext>
                </a:extLst>
              </a:tr>
              <a:tr h="102080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Biology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</a:t>
                      </a:r>
                      <a:r>
                        <a:rPr lang="it-IT" baseline="0" dirty="0" smtClean="0"/>
                        <a:t>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</a:t>
                      </a:r>
                      <a:r>
                        <a:rPr lang="it-IT" baseline="0" dirty="0" smtClean="0"/>
                        <a:t>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 ANNO</a:t>
                      </a:r>
                    </a:p>
                    <a:p>
                      <a:r>
                        <a:rPr lang="it-IT" dirty="0" err="1" smtClean="0"/>
                        <a:t>Biology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28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63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AFM-Amministrazione</a:t>
            </a:r>
            <a:r>
              <a:rPr lang="it-IT" dirty="0" smtClean="0"/>
              <a:t> Finanza e </a:t>
            </a:r>
            <a:r>
              <a:rPr lang="it-IT" dirty="0" err="1" smtClean="0"/>
              <a:t>Marketing-IGCSE</a:t>
            </a:r>
            <a:endParaRPr lang="it-IT" dirty="0"/>
          </a:p>
        </p:txBody>
      </p:sp>
      <p:graphicFrame>
        <p:nvGraphicFramePr>
          <p:cNvPr id="4" name="Segnaposto tabella 3"/>
          <p:cNvGraphicFramePr>
            <a:graphicFrameLocks noGrp="1"/>
          </p:cNvGraphicFramePr>
          <p:nvPr>
            <p:ph type="tbl" sz="quarter" idx="11"/>
          </p:nvPr>
        </p:nvGraphicFramePr>
        <p:xfrm>
          <a:off x="174625" y="1836738"/>
          <a:ext cx="10931611" cy="4356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933"/>
                <a:gridCol w="1662336"/>
                <a:gridCol w="1773372"/>
                <a:gridCol w="1730182"/>
                <a:gridCol w="1651538"/>
                <a:gridCol w="1494250"/>
              </a:tblGrid>
              <a:tr h="38369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 ANNO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ESAMI</a:t>
                      </a:r>
                      <a:endParaRPr lang="it-IT" dirty="0"/>
                    </a:p>
                  </a:txBody>
                  <a:tcPr/>
                </a:tc>
              </a:tr>
              <a:tr h="1246990">
                <a:tc>
                  <a:txBody>
                    <a:bodyPr/>
                    <a:lstStyle/>
                    <a:p>
                      <a:r>
                        <a:rPr lang="it-IT" dirty="0" smtClean="0"/>
                        <a:t>English </a:t>
                      </a:r>
                      <a:r>
                        <a:rPr lang="it-IT" dirty="0" err="1" smtClean="0"/>
                        <a:t>as</a:t>
                      </a:r>
                      <a:r>
                        <a:rPr lang="it-IT" dirty="0" smtClean="0"/>
                        <a:t> a </a:t>
                      </a:r>
                      <a:r>
                        <a:rPr lang="it-IT" dirty="0" err="1" smtClean="0"/>
                        <a:t>Second</a:t>
                      </a:r>
                      <a:r>
                        <a:rPr lang="it-IT" baseline="0" dirty="0" smtClean="0"/>
                        <a:t> Language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1h (madrelingua)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dirty="0" smtClean="0"/>
                        <a:t>copresenza)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 ANNO</a:t>
                      </a:r>
                    </a:p>
                    <a:p>
                      <a:r>
                        <a:rPr lang="it-IT" dirty="0" smtClean="0"/>
                        <a:t>ESL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  <a:tr h="2110290">
                <a:tc>
                  <a:txBody>
                    <a:bodyPr/>
                    <a:lstStyle/>
                    <a:p>
                      <a:r>
                        <a:rPr lang="it-IT" dirty="0" smtClean="0"/>
                        <a:t>Business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Studies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</a:t>
                      </a:r>
                      <a:r>
                        <a:rPr lang="it-IT" baseline="0" dirty="0" smtClean="0"/>
                        <a:t>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1h</a:t>
                      </a:r>
                      <a:r>
                        <a:rPr lang="it-IT" baseline="0" dirty="0" smtClean="0"/>
                        <a:t>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2h</a:t>
                      </a:r>
                      <a:r>
                        <a:rPr lang="it-IT" baseline="0" dirty="0" smtClean="0"/>
                        <a:t> (madrelingua)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4 </a:t>
                      </a:r>
                      <a:r>
                        <a:rPr lang="it-IT" dirty="0" smtClean="0"/>
                        <a:t>ANNO</a:t>
                      </a:r>
                    </a:p>
                    <a:p>
                      <a:r>
                        <a:rPr lang="it-IT" dirty="0" smtClean="0"/>
                        <a:t>Business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Studies</a:t>
                      </a:r>
                      <a:endParaRPr lang="it-IT" dirty="0"/>
                    </a:p>
                  </a:txBody>
                  <a:tcPr/>
                </a:tc>
              </a:tr>
              <a:tr h="39958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2A12754-98F4-C347-8D35-CE7226D6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Team Cambridge International</a:t>
            </a:r>
          </a:p>
        </p:txBody>
      </p:sp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xmlns="" id="{4F404B2C-90F9-7EB4-CE16-23897D8F3A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985429"/>
              </p:ext>
            </p:extLst>
          </p:nvPr>
        </p:nvGraphicFramePr>
        <p:xfrm>
          <a:off x="298192" y="1844976"/>
          <a:ext cx="11628438" cy="466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1288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45A16D-6244-A2DC-CE32-6E9B9E5E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Cambridge IGCSE</a:t>
            </a:r>
            <a:r>
              <a:rPr lang="it-IT" sz="2800" baseline="30000" dirty="0"/>
              <a:t>TM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BD1235-7736-1B8D-BD05-E7201922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99" y="1978040"/>
            <a:ext cx="5669957" cy="45129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latin typeface="+mn-lt"/>
              </a:rPr>
              <a:t>La versione internazionale dei GCSE (General Certificate of Secondary Education) che gli studenti britannici conseguono a 16 anni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b="0" i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  <a:latin typeface="+mn-lt"/>
              </a:rPr>
              <a:t>Certifica il grado di conoscenze e competenze acquisite in una data disciplina studiata in lingua Inglese sui programmi Cambridge International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  <a:latin typeface="+mn-lt"/>
              </a:rPr>
              <a:t>2023: circa 20.000 studenti in Italia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B269C194-792F-93AF-0821-3FBC4F0262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03" b="990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171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b7aaf-6667-41a9-94fc-3b3d769b2978">
      <Terms xmlns="http://schemas.microsoft.com/office/infopath/2007/PartnerControls"/>
    </lcf76f155ced4ddcb4097134ff3c332f>
    <TaxCatchAll xmlns="7424b78e-8606-4fd1-9a19-b6b90bbc0a1b" xsi:nil="true"/>
    <IsNotebookLocked xmlns="e3f0ae83-1cf0-4ac8-9eef-9b58dcce63b0" xsi:nil="true"/>
    <Members xmlns="e3f0ae83-1cf0-4ac8-9eef-9b58dcce63b0">
      <UserInfo>
        <DisplayName/>
        <AccountId xsi:nil="true"/>
        <AccountType/>
      </UserInfo>
    </Members>
    <CultureName xmlns="e3f0ae83-1cf0-4ac8-9eef-9b58dcce63b0" xsi:nil="true"/>
    <Owner xmlns="e3f0ae83-1cf0-4ac8-9eef-9b58dcce63b0">
      <UserInfo>
        <DisplayName/>
        <AccountId xsi:nil="true"/>
        <AccountType/>
      </UserInfo>
    </Owner>
    <LMS_Mappings xmlns="e3f0ae83-1cf0-4ac8-9eef-9b58dcce63b0" xsi:nil="true"/>
    <Invited_Leaders xmlns="e3f0ae83-1cf0-4ac8-9eef-9b58dcce63b0" xsi:nil="true"/>
    <Is_Collaboration_Space_Locked xmlns="e3f0ae83-1cf0-4ac8-9eef-9b58dcce63b0" xsi:nil="true"/>
    <Templates xmlns="e3f0ae83-1cf0-4ac8-9eef-9b58dcce63b0" xsi:nil="true"/>
    <NotebookType xmlns="e3f0ae83-1cf0-4ac8-9eef-9b58dcce63b0" xsi:nil="true"/>
    <AppVersion xmlns="e3f0ae83-1cf0-4ac8-9eef-9b58dcce63b0" xsi:nil="true"/>
    <TeamsChannelId xmlns="e3f0ae83-1cf0-4ac8-9eef-9b58dcce63b0" xsi:nil="true"/>
    <DefaultSectionNames xmlns="e3f0ae83-1cf0-4ac8-9eef-9b58dcce63b0" xsi:nil="true"/>
    <Member_Groups xmlns="e3f0ae83-1cf0-4ac8-9eef-9b58dcce63b0">
      <UserInfo>
        <DisplayName/>
        <AccountId xsi:nil="true"/>
        <AccountType/>
      </UserInfo>
    </Member_Groups>
    <Has_Leaders_Only_SectionGroup xmlns="e3f0ae83-1cf0-4ac8-9eef-9b58dcce63b0" xsi:nil="true"/>
    <Distribution_Groups xmlns="e3f0ae83-1cf0-4ac8-9eef-9b58dcce63b0" xsi:nil="true"/>
    <Math_Settings xmlns="e3f0ae83-1cf0-4ac8-9eef-9b58dcce63b0" xsi:nil="true"/>
    <Self_Registration_Enabled xmlns="e3f0ae83-1cf0-4ac8-9eef-9b58dcce63b0" xsi:nil="true"/>
    <Invited_Members xmlns="e3f0ae83-1cf0-4ac8-9eef-9b58dcce63b0" xsi:nil="true"/>
    <FolderType xmlns="e3f0ae83-1cf0-4ac8-9eef-9b58dcce63b0" xsi:nil="true"/>
    <Leaders xmlns="e3f0ae83-1cf0-4ac8-9eef-9b58dcce63b0">
      <UserInfo>
        <DisplayName/>
        <AccountId xsi:nil="true"/>
        <AccountType/>
      </UserInfo>
    </Leaders>
    <Lastupdated xmlns="08cb7aaf-6667-41a9-94fc-3b3d769b29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15DE77645384B820A2DFA88094414" ma:contentTypeVersion="12" ma:contentTypeDescription="Create a new document." ma:contentTypeScope="" ma:versionID="cab40cf124f38456e7d9a101dbb83647">
  <xsd:schema xmlns:xsd="http://www.w3.org/2001/XMLSchema" xmlns:xs="http://www.w3.org/2001/XMLSchema" xmlns:p="http://schemas.microsoft.com/office/2006/metadata/properties" xmlns:ns2="e3f0ae83-1cf0-4ac8-9eef-9b58dcce63b0" xmlns:ns3="08cb7aaf-6667-41a9-94fc-3b3d769b2978" xmlns:ns4="a90ac319-b2b6-4497-8aeb-2e5c999b6f2c" xmlns:ns5="7424b78e-8606-4fd1-9a19-b6b90bbc0a1b" targetNamespace="http://schemas.microsoft.com/office/2006/metadata/properties" ma:root="true" ma:fieldsID="049d0771f3cea8b691b03964bba40a55" ns2:_="" ns3:_="" ns4:_="" ns5:_="">
    <xsd:import namespace="e3f0ae83-1cf0-4ac8-9eef-9b58dcce63b0"/>
    <xsd:import namespace="08cb7aaf-6667-41a9-94fc-3b3d769b2978"/>
    <xsd:import namespace="a90ac319-b2b6-4497-8aeb-2e5c999b6f2c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LengthInSeconds" minOccurs="0"/>
                <xsd:element ref="ns3:lcf76f155ced4ddcb4097134ff3c332f" minOccurs="0"/>
                <xsd:element ref="ns5:TaxCatchAll" minOccurs="0"/>
                <xsd:element ref="ns3:MediaServiceOCR" minOccurs="0"/>
                <xsd:element ref="ns3:Lastupdated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0ae83-1cf0-4ac8-9eef-9b58dcce63b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b7aaf-6667-41a9-94fc-3b3d769b2978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astupdated" ma:index="44" nillable="true" ma:displayName="Last updated" ma:format="DateOnly" ma:internalName="Lastupdated">
      <xsd:simpleType>
        <xsd:restriction base="dms:DateTime"/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ac319-b2b6-4497-8aeb-2e5c999b6f2c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42" nillable="true" ma:displayName="Taxonomy Catch All Column" ma:hidden="true" ma:list="{e069ea50-50bb-439f-8572-3a0a7ea96a24}" ma:internalName="TaxCatchAll" ma:showField="CatchAllData" ma:web="a90ac319-b2b6-4497-8aeb-2e5c999b6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30E657-8217-4B2F-96A4-D1EE5A57D447}">
  <ds:schemaRefs>
    <ds:schemaRef ds:uri="c8f9433a-be2c-418c-8aab-7af5b0e8cf23"/>
    <ds:schemaRef ds:uri="http://purl.org/dc/terms/"/>
    <ds:schemaRef ds:uri="94242469-f5a7-4cd0-8825-42d7103b9df6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35f0351-8074-4d4b-9fd8-1f2e687eceec"/>
    <ds:schemaRef ds:uri="a0cfca86-7e75-4a7b-880c-3efe9c179569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08cb7aaf-6667-41a9-94fc-3b3d769b2978"/>
    <ds:schemaRef ds:uri="7424b78e-8606-4fd1-9a19-b6b90bbc0a1b"/>
    <ds:schemaRef ds:uri="e3f0ae83-1cf0-4ac8-9eef-9b58dcce63b0"/>
  </ds:schemaRefs>
</ds:datastoreItem>
</file>

<file path=customXml/itemProps2.xml><?xml version="1.0" encoding="utf-8"?>
<ds:datastoreItem xmlns:ds="http://schemas.openxmlformats.org/officeDocument/2006/customXml" ds:itemID="{AABE6EBF-4EED-4058-A226-F91786D0C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0ae83-1cf0-4ac8-9eef-9b58dcce63b0"/>
    <ds:schemaRef ds:uri="08cb7aaf-6667-41a9-94fc-3b3d769b2978"/>
    <ds:schemaRef ds:uri="a90ac319-b2b6-4497-8aeb-2e5c999b6f2c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16413</TotalTime>
  <Words>1393</Words>
  <Application>Microsoft Office PowerPoint</Application>
  <PresentationFormat>Personalizzato</PresentationFormat>
  <Paragraphs>224</Paragraphs>
  <Slides>17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Office Theme</vt:lpstr>
      <vt:lpstr>IISS J. M. KEYNES</vt:lpstr>
      <vt:lpstr>Cos'è Cambridge International 4 SCUOLE a BOLOGNA </vt:lpstr>
      <vt:lpstr>Scuola Cambridge International</vt:lpstr>
      <vt:lpstr>I benefici per i nostri studenti</vt:lpstr>
      <vt:lpstr>CRITERI DI ISCRIZIONE</vt:lpstr>
      <vt:lpstr>Liceo Scientifico Tradizionale-IGCSE</vt:lpstr>
      <vt:lpstr>AFM-Amministrazione Finanza e Marketing-IGCSE</vt:lpstr>
      <vt:lpstr>Il Team Cambridge International</vt:lpstr>
      <vt:lpstr>Cambridge IGCSETM</vt:lpstr>
      <vt:lpstr>Cambridge IGCSETM</vt:lpstr>
      <vt:lpstr>L’Inglese in una sezione Cambridge International</vt:lpstr>
      <vt:lpstr>Perché sostenere esame finale</vt:lpstr>
      <vt:lpstr>Le università nel mondo:</vt:lpstr>
      <vt:lpstr>Diapositiva 14</vt:lpstr>
      <vt:lpstr>Costi e iscrizione</vt:lpstr>
      <vt:lpstr>Per saperne di più </vt:lpstr>
      <vt:lpstr>Thank you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Utente</cp:lastModifiedBy>
  <cp:revision>38</cp:revision>
  <dcterms:created xsi:type="dcterms:W3CDTF">2023-10-09T12:44:25Z</dcterms:created>
  <dcterms:modified xsi:type="dcterms:W3CDTF">2023-11-15T21:12:06Z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0x0101007D515DE77645384B820A2DFA88094414</vt:lpwstr>
  </property>
  <property fmtid="{D5CDD505-2E9C-101B-9397-08002B2CF9AE}" pid="3" name="MediaServiceImageTags">
    <vt:lpwstr/>
  </property>
</Properties>
</file>